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8" r:id="rId5"/>
  </p:sldIdLst>
  <p:sldSz cx="9601200" cy="12801600" type="A3"/>
  <p:notesSz cx="9926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DA3F6AA-8157-4A77-92AB-E23BA4DACA36}">
          <p14:sldIdLst/>
        </p14:section>
        <p14:section name="Untitled Section" id="{F1C3A231-1A69-4AA5-9158-1F1A3818B3DA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A269"/>
    <a:srgbClr val="2F73AA"/>
    <a:srgbClr val="2D5B65"/>
    <a:srgbClr val="419CBD"/>
    <a:srgbClr val="4BBB87"/>
    <a:srgbClr val="274953"/>
    <a:srgbClr val="0049B1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FFD0DE-A2AE-4871-8165-ACEAF5132A26}" v="1" dt="2024-02-19T16:42:32.2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696" y="-3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Donnelly" userId="S::adonnelly@hollymountschool.org::c45d8c7a-4c9b-48db-9b85-c37488de0962" providerId="AD" clId="Web-{D2FFD0DE-A2AE-4871-8165-ACEAF5132A26}"/>
    <pc:docChg chg="modSld">
      <pc:chgData name="Andrea Donnelly" userId="S::adonnelly@hollymountschool.org::c45d8c7a-4c9b-48db-9b85-c37488de0962" providerId="AD" clId="Web-{D2FFD0DE-A2AE-4871-8165-ACEAF5132A26}" dt="2024-02-19T16:42:32.231" v="0" actId="1076"/>
      <pc:docMkLst>
        <pc:docMk/>
      </pc:docMkLst>
      <pc:sldChg chg="modSp">
        <pc:chgData name="Andrea Donnelly" userId="S::adonnelly@hollymountschool.org::c45d8c7a-4c9b-48db-9b85-c37488de0962" providerId="AD" clId="Web-{D2FFD0DE-A2AE-4871-8165-ACEAF5132A26}" dt="2024-02-19T16:42:32.231" v="0" actId="1076"/>
        <pc:sldMkLst>
          <pc:docMk/>
          <pc:sldMk cId="704802914" sldId="258"/>
        </pc:sldMkLst>
        <pc:grpChg chg="mod">
          <ac:chgData name="Andrea Donnelly" userId="S::adonnelly@hollymountschool.org::c45d8c7a-4c9b-48db-9b85-c37488de0962" providerId="AD" clId="Web-{D2FFD0DE-A2AE-4871-8165-ACEAF5132A26}" dt="2024-02-19T16:42:32.231" v="0" actId="1076"/>
          <ac:grpSpMkLst>
            <pc:docMk/>
            <pc:sldMk cId="704802914" sldId="258"/>
            <ac:grpSpMk id="4" creationId="{A936DA3B-0226-41D4-A13C-128EA57E9A1C}"/>
          </ac:grpSpMkLst>
        </pc:grpChg>
      </pc:sldChg>
    </pc:docChg>
  </pc:docChgLst>
  <pc:docChgLst>
    <pc:chgData name="Andrea Donnelly" userId="c45d8c7a-4c9b-48db-9b85-c37488de0962" providerId="ADAL" clId="{14EC9995-97B7-45E0-902B-FDC27FC26FFC}"/>
    <pc:docChg chg="modSld">
      <pc:chgData name="Andrea Donnelly" userId="c45d8c7a-4c9b-48db-9b85-c37488de0962" providerId="ADAL" clId="{14EC9995-97B7-45E0-902B-FDC27FC26FFC}" dt="2024-02-19T16:43:08.157" v="1" actId="1076"/>
      <pc:docMkLst>
        <pc:docMk/>
      </pc:docMkLst>
      <pc:sldChg chg="modSp mod">
        <pc:chgData name="Andrea Donnelly" userId="c45d8c7a-4c9b-48db-9b85-c37488de0962" providerId="ADAL" clId="{14EC9995-97B7-45E0-902B-FDC27FC26FFC}" dt="2024-02-19T16:43:08.157" v="1" actId="1076"/>
        <pc:sldMkLst>
          <pc:docMk/>
          <pc:sldMk cId="704802914" sldId="258"/>
        </pc:sldMkLst>
        <pc:grpChg chg="mod">
          <ac:chgData name="Andrea Donnelly" userId="c45d8c7a-4c9b-48db-9b85-c37488de0962" providerId="ADAL" clId="{14EC9995-97B7-45E0-902B-FDC27FC26FFC}" dt="2024-02-19T16:43:08.157" v="1" actId="1076"/>
          <ac:grpSpMkLst>
            <pc:docMk/>
            <pc:sldMk cId="704802914" sldId="258"/>
            <ac:grpSpMk id="4" creationId="{A936DA3B-0226-41D4-A13C-128EA57E9A1C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CE937-864E-4D1E-B488-B01E7FE54B2F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46425" y="1793875"/>
            <a:ext cx="3633788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6908800"/>
            <a:ext cx="7942262" cy="5653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1648B6-BE17-43F3-80FC-2D1B7CD61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513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1648B6-BE17-43F3-80FC-2D1B7CD6180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336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80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6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36" indent="0" algn="ctr">
              <a:buNone/>
              <a:defRPr sz="2100"/>
            </a:lvl2pPr>
            <a:lvl3pPr marL="960072" indent="0" algn="ctr">
              <a:buNone/>
              <a:defRPr sz="1890"/>
            </a:lvl3pPr>
            <a:lvl4pPr marL="1440108" indent="0" algn="ctr">
              <a:buNone/>
              <a:defRPr sz="1680"/>
            </a:lvl4pPr>
            <a:lvl5pPr marL="1920144" indent="0" algn="ctr">
              <a:buNone/>
              <a:defRPr sz="1680"/>
            </a:lvl5pPr>
            <a:lvl6pPr marL="2400180" indent="0" algn="ctr">
              <a:buNone/>
              <a:defRPr sz="1680"/>
            </a:lvl6pPr>
            <a:lvl7pPr marL="2880216" indent="0" algn="ctr">
              <a:buNone/>
              <a:defRPr sz="1680"/>
            </a:lvl7pPr>
            <a:lvl8pPr marL="3360252" indent="0" algn="ctr">
              <a:buNone/>
              <a:defRPr sz="1680"/>
            </a:lvl8pPr>
            <a:lvl9pPr marL="3840288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BC52-1E04-4058-8769-B29FC9D2BF65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1AA6-37C4-49E3-954D-C04CC173C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98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BC52-1E04-4058-8769-B29FC9D2BF65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1AA6-37C4-49E3-954D-C04CC173C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24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61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5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BC52-1E04-4058-8769-B29FC9D2BF65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1AA6-37C4-49E3-954D-C04CC173C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07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BC52-1E04-4058-8769-B29FC9D2BF65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1AA6-37C4-49E3-954D-C04CC173C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6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3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07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0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14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216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252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28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BC52-1E04-4058-8769-B29FC9D2BF65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1AA6-37C4-49E3-954D-C04CC173C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9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BC52-1E04-4058-8769-B29FC9D2BF65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1AA6-37C4-49E3-954D-C04CC173C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50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4" y="681571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4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36" indent="0">
              <a:buNone/>
              <a:defRPr sz="2100" b="1"/>
            </a:lvl2pPr>
            <a:lvl3pPr marL="960072" indent="0">
              <a:buNone/>
              <a:defRPr sz="1890" b="1"/>
            </a:lvl3pPr>
            <a:lvl4pPr marL="1440108" indent="0">
              <a:buNone/>
              <a:defRPr sz="1680" b="1"/>
            </a:lvl4pPr>
            <a:lvl5pPr marL="1920144" indent="0">
              <a:buNone/>
              <a:defRPr sz="1680" b="1"/>
            </a:lvl5pPr>
            <a:lvl6pPr marL="2400180" indent="0">
              <a:buNone/>
              <a:defRPr sz="1680" b="1"/>
            </a:lvl6pPr>
            <a:lvl7pPr marL="2880216" indent="0">
              <a:buNone/>
              <a:defRPr sz="1680" b="1"/>
            </a:lvl7pPr>
            <a:lvl8pPr marL="3360252" indent="0">
              <a:buNone/>
              <a:defRPr sz="1680" b="1"/>
            </a:lvl8pPr>
            <a:lvl9pPr marL="3840288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1"/>
            <a:ext cx="4061757" cy="68778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4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36" indent="0">
              <a:buNone/>
              <a:defRPr sz="2100" b="1"/>
            </a:lvl2pPr>
            <a:lvl3pPr marL="960072" indent="0">
              <a:buNone/>
              <a:defRPr sz="1890" b="1"/>
            </a:lvl3pPr>
            <a:lvl4pPr marL="1440108" indent="0">
              <a:buNone/>
              <a:defRPr sz="1680" b="1"/>
            </a:lvl4pPr>
            <a:lvl5pPr marL="1920144" indent="0">
              <a:buNone/>
              <a:defRPr sz="1680" b="1"/>
            </a:lvl5pPr>
            <a:lvl6pPr marL="2400180" indent="0">
              <a:buNone/>
              <a:defRPr sz="1680" b="1"/>
            </a:lvl6pPr>
            <a:lvl7pPr marL="2880216" indent="0">
              <a:buNone/>
              <a:defRPr sz="1680" b="1"/>
            </a:lvl7pPr>
            <a:lvl8pPr marL="3360252" indent="0">
              <a:buNone/>
              <a:defRPr sz="1680" b="1"/>
            </a:lvl8pPr>
            <a:lvl9pPr marL="3840288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1"/>
            <a:ext cx="4081761" cy="68778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BC52-1E04-4058-8769-B29FC9D2BF65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1AA6-37C4-49E3-954D-C04CC173C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8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BC52-1E04-4058-8769-B29FC9D2BF65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1AA6-37C4-49E3-954D-C04CC173C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04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BC52-1E04-4058-8769-B29FC9D2BF65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1AA6-37C4-49E3-954D-C04CC173C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69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5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2" y="1843198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5" y="3840482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36" indent="0">
              <a:buNone/>
              <a:defRPr sz="1470"/>
            </a:lvl2pPr>
            <a:lvl3pPr marL="960072" indent="0">
              <a:buNone/>
              <a:defRPr sz="1260"/>
            </a:lvl3pPr>
            <a:lvl4pPr marL="1440108" indent="0">
              <a:buNone/>
              <a:defRPr sz="1050"/>
            </a:lvl4pPr>
            <a:lvl5pPr marL="1920144" indent="0">
              <a:buNone/>
              <a:defRPr sz="1050"/>
            </a:lvl5pPr>
            <a:lvl6pPr marL="2400180" indent="0">
              <a:buNone/>
              <a:defRPr sz="1050"/>
            </a:lvl6pPr>
            <a:lvl7pPr marL="2880216" indent="0">
              <a:buNone/>
              <a:defRPr sz="1050"/>
            </a:lvl7pPr>
            <a:lvl8pPr marL="3360252" indent="0">
              <a:buNone/>
              <a:defRPr sz="1050"/>
            </a:lvl8pPr>
            <a:lvl9pPr marL="3840288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BC52-1E04-4058-8769-B29FC9D2BF65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1AA6-37C4-49E3-954D-C04CC173C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40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5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2" y="1843198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36" indent="0">
              <a:buNone/>
              <a:defRPr sz="2940"/>
            </a:lvl2pPr>
            <a:lvl3pPr marL="960072" indent="0">
              <a:buNone/>
              <a:defRPr sz="2520"/>
            </a:lvl3pPr>
            <a:lvl4pPr marL="1440108" indent="0">
              <a:buNone/>
              <a:defRPr sz="2100"/>
            </a:lvl4pPr>
            <a:lvl5pPr marL="1920144" indent="0">
              <a:buNone/>
              <a:defRPr sz="2100"/>
            </a:lvl5pPr>
            <a:lvl6pPr marL="2400180" indent="0">
              <a:buNone/>
              <a:defRPr sz="2100"/>
            </a:lvl6pPr>
            <a:lvl7pPr marL="2880216" indent="0">
              <a:buNone/>
              <a:defRPr sz="2100"/>
            </a:lvl7pPr>
            <a:lvl8pPr marL="3360252" indent="0">
              <a:buNone/>
              <a:defRPr sz="2100"/>
            </a:lvl8pPr>
            <a:lvl9pPr marL="3840288" indent="0">
              <a:buNone/>
              <a:defRPr sz="21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5" y="3840482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36" indent="0">
              <a:buNone/>
              <a:defRPr sz="1470"/>
            </a:lvl2pPr>
            <a:lvl3pPr marL="960072" indent="0">
              <a:buNone/>
              <a:defRPr sz="1260"/>
            </a:lvl3pPr>
            <a:lvl4pPr marL="1440108" indent="0">
              <a:buNone/>
              <a:defRPr sz="1050"/>
            </a:lvl4pPr>
            <a:lvl5pPr marL="1920144" indent="0">
              <a:buNone/>
              <a:defRPr sz="1050"/>
            </a:lvl5pPr>
            <a:lvl6pPr marL="2400180" indent="0">
              <a:buNone/>
              <a:defRPr sz="1050"/>
            </a:lvl6pPr>
            <a:lvl7pPr marL="2880216" indent="0">
              <a:buNone/>
              <a:defRPr sz="1050"/>
            </a:lvl7pPr>
            <a:lvl8pPr marL="3360252" indent="0">
              <a:buNone/>
              <a:defRPr sz="1050"/>
            </a:lvl8pPr>
            <a:lvl9pPr marL="3840288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BC52-1E04-4058-8769-B29FC9D2BF65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1AA6-37C4-49E3-954D-C04CC173C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223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1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91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FBC52-1E04-4058-8769-B29FC9D2BF65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91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91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B1AA6-37C4-49E3-954D-C04CC173C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775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072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18" indent="-240018" algn="l" defTabSz="960072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54" indent="-240018" algn="l" defTabSz="960072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090" indent="-240018" algn="l" defTabSz="960072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126" indent="-240018" algn="l" defTabSz="960072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162" indent="-240018" algn="l" defTabSz="960072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198" indent="-240018" algn="l" defTabSz="960072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234" indent="-240018" algn="l" defTabSz="960072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270" indent="-240018" algn="l" defTabSz="960072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306" indent="-240018" algn="l" defTabSz="960072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072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6" algn="l" defTabSz="960072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072" algn="l" defTabSz="960072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08" algn="l" defTabSz="960072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144" algn="l" defTabSz="960072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180" algn="l" defTabSz="960072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216" algn="l" defTabSz="960072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252" algn="l" defTabSz="960072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288" algn="l" defTabSz="960072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936DA3B-0226-41D4-A13C-128EA57E9A1C}"/>
              </a:ext>
            </a:extLst>
          </p:cNvPr>
          <p:cNvGrpSpPr/>
          <p:nvPr/>
        </p:nvGrpSpPr>
        <p:grpSpPr>
          <a:xfrm>
            <a:off x="582002" y="298874"/>
            <a:ext cx="9210654" cy="12062872"/>
            <a:chOff x="290731" y="434735"/>
            <a:chExt cx="9210654" cy="12062872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C1535DB-5D40-419B-A6D8-C606FF97CFB1}"/>
                </a:ext>
              </a:extLst>
            </p:cNvPr>
            <p:cNvGrpSpPr/>
            <p:nvPr/>
          </p:nvGrpSpPr>
          <p:grpSpPr>
            <a:xfrm>
              <a:off x="789038" y="634180"/>
              <a:ext cx="7937128" cy="11441383"/>
              <a:chOff x="789038" y="634180"/>
              <a:chExt cx="7937128" cy="11441383"/>
            </a:xfrm>
          </p:grpSpPr>
          <p:sp>
            <p:nvSpPr>
              <p:cNvPr id="145" name="U-Turn Arrow 3">
                <a:extLst>
                  <a:ext uri="{FF2B5EF4-FFF2-40B4-BE49-F238E27FC236}">
                    <a16:creationId xmlns:a16="http://schemas.microsoft.com/office/drawing/2014/main" id="{331A9809-4D06-42B9-8E18-BC1118453A87}"/>
                  </a:ext>
                </a:extLst>
              </p:cNvPr>
              <p:cNvSpPr/>
              <p:nvPr/>
            </p:nvSpPr>
            <p:spPr>
              <a:xfrm rot="16200000">
                <a:off x="3141237" y="-1718019"/>
                <a:ext cx="2047939" cy="6752338"/>
              </a:xfrm>
              <a:prstGeom prst="uturnArrow">
                <a:avLst>
                  <a:gd name="adj1" fmla="val 23452"/>
                  <a:gd name="adj2" fmla="val 11726"/>
                  <a:gd name="adj3" fmla="val 25885"/>
                  <a:gd name="adj4" fmla="val 50000"/>
                  <a:gd name="adj5" fmla="val 83392"/>
                </a:avLst>
              </a:prstGeom>
              <a:solidFill>
                <a:srgbClr val="2D5B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U-Turn Arrow 18">
                <a:extLst>
                  <a:ext uri="{FF2B5EF4-FFF2-40B4-BE49-F238E27FC236}">
                    <a16:creationId xmlns:a16="http://schemas.microsoft.com/office/drawing/2014/main" id="{934152DB-397F-4803-9797-A82FA091A72A}"/>
                  </a:ext>
                </a:extLst>
              </p:cNvPr>
              <p:cNvSpPr/>
              <p:nvPr/>
            </p:nvSpPr>
            <p:spPr>
              <a:xfrm rot="5400000">
                <a:off x="4326027" y="-149772"/>
                <a:ext cx="2047939" cy="6752338"/>
              </a:xfrm>
              <a:prstGeom prst="uturnArrow">
                <a:avLst>
                  <a:gd name="adj1" fmla="val 23452"/>
                  <a:gd name="adj2" fmla="val 11726"/>
                  <a:gd name="adj3" fmla="val 25885"/>
                  <a:gd name="adj4" fmla="val 50000"/>
                  <a:gd name="adj5" fmla="val 83392"/>
                </a:avLst>
              </a:prstGeom>
              <a:solidFill>
                <a:srgbClr val="2D5B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7" name="U-Turn Arrow 19">
                <a:extLst>
                  <a:ext uri="{FF2B5EF4-FFF2-40B4-BE49-F238E27FC236}">
                    <a16:creationId xmlns:a16="http://schemas.microsoft.com/office/drawing/2014/main" id="{FD7D794C-11C8-4D83-AA92-ADD7C54BA6B5}"/>
                  </a:ext>
                </a:extLst>
              </p:cNvPr>
              <p:cNvSpPr/>
              <p:nvPr/>
            </p:nvSpPr>
            <p:spPr>
              <a:xfrm rot="16200000">
                <a:off x="3141238" y="1418475"/>
                <a:ext cx="2047939" cy="6752338"/>
              </a:xfrm>
              <a:prstGeom prst="uturnArrow">
                <a:avLst>
                  <a:gd name="adj1" fmla="val 23452"/>
                  <a:gd name="adj2" fmla="val 11726"/>
                  <a:gd name="adj3" fmla="val 25885"/>
                  <a:gd name="adj4" fmla="val 50000"/>
                  <a:gd name="adj5" fmla="val 83392"/>
                </a:avLst>
              </a:prstGeom>
              <a:solidFill>
                <a:srgbClr val="2D5B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U-Turn Arrow 21">
                <a:extLst>
                  <a:ext uri="{FF2B5EF4-FFF2-40B4-BE49-F238E27FC236}">
                    <a16:creationId xmlns:a16="http://schemas.microsoft.com/office/drawing/2014/main" id="{30E59DB0-F488-4775-B06B-8734BD102A1B}"/>
                  </a:ext>
                </a:extLst>
              </p:cNvPr>
              <p:cNvSpPr/>
              <p:nvPr/>
            </p:nvSpPr>
            <p:spPr>
              <a:xfrm rot="5400000">
                <a:off x="4326026" y="2986723"/>
                <a:ext cx="2047939" cy="6752338"/>
              </a:xfrm>
              <a:prstGeom prst="uturnArrow">
                <a:avLst>
                  <a:gd name="adj1" fmla="val 23452"/>
                  <a:gd name="adj2" fmla="val 11726"/>
                  <a:gd name="adj3" fmla="val 25885"/>
                  <a:gd name="adj4" fmla="val 50000"/>
                  <a:gd name="adj5" fmla="val 83392"/>
                </a:avLst>
              </a:prstGeom>
              <a:solidFill>
                <a:srgbClr val="2D5B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9" name="U-Turn Arrow 22">
                <a:extLst>
                  <a:ext uri="{FF2B5EF4-FFF2-40B4-BE49-F238E27FC236}">
                    <a16:creationId xmlns:a16="http://schemas.microsoft.com/office/drawing/2014/main" id="{88550F51-2D9A-4DBA-B2B9-26125C1D9F27}"/>
                  </a:ext>
                </a:extLst>
              </p:cNvPr>
              <p:cNvSpPr/>
              <p:nvPr/>
            </p:nvSpPr>
            <p:spPr>
              <a:xfrm rot="16200000">
                <a:off x="3146154" y="4538929"/>
                <a:ext cx="2047939" cy="6752338"/>
              </a:xfrm>
              <a:prstGeom prst="uturnArrow">
                <a:avLst>
                  <a:gd name="adj1" fmla="val 23452"/>
                  <a:gd name="adj2" fmla="val 11726"/>
                  <a:gd name="adj3" fmla="val 25885"/>
                  <a:gd name="adj4" fmla="val 50000"/>
                  <a:gd name="adj5" fmla="val 83392"/>
                </a:avLst>
              </a:prstGeom>
              <a:solidFill>
                <a:srgbClr val="2D5B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0" name="U-Turn Arrow 23">
                <a:extLst>
                  <a:ext uri="{FF2B5EF4-FFF2-40B4-BE49-F238E27FC236}">
                    <a16:creationId xmlns:a16="http://schemas.microsoft.com/office/drawing/2014/main" id="{6DE71F26-8AE2-4CF1-8AFF-24011DA88B4A}"/>
                  </a:ext>
                </a:extLst>
              </p:cNvPr>
              <p:cNvSpPr/>
              <p:nvPr/>
            </p:nvSpPr>
            <p:spPr>
              <a:xfrm rot="5400000">
                <a:off x="4326026" y="6107177"/>
                <a:ext cx="2047939" cy="6752338"/>
              </a:xfrm>
              <a:prstGeom prst="uturnArrow">
                <a:avLst>
                  <a:gd name="adj1" fmla="val 23452"/>
                  <a:gd name="adj2" fmla="val 11726"/>
                  <a:gd name="adj3" fmla="val 25885"/>
                  <a:gd name="adj4" fmla="val 50000"/>
                  <a:gd name="adj5" fmla="val 83392"/>
                </a:avLst>
              </a:prstGeom>
              <a:solidFill>
                <a:srgbClr val="2D5B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1" name="U-Turn Arrow 24">
                <a:extLst>
                  <a:ext uri="{FF2B5EF4-FFF2-40B4-BE49-F238E27FC236}">
                    <a16:creationId xmlns:a16="http://schemas.microsoft.com/office/drawing/2014/main" id="{917A2A26-ED10-4ACE-95FE-CB1102560571}"/>
                  </a:ext>
                </a:extLst>
              </p:cNvPr>
              <p:cNvSpPr/>
              <p:nvPr/>
            </p:nvSpPr>
            <p:spPr>
              <a:xfrm rot="16200000">
                <a:off x="3141238" y="7675425"/>
                <a:ext cx="2047939" cy="6752338"/>
              </a:xfrm>
              <a:prstGeom prst="uturnArrow">
                <a:avLst>
                  <a:gd name="adj1" fmla="val 23452"/>
                  <a:gd name="adj2" fmla="val 11726"/>
                  <a:gd name="adj3" fmla="val 25885"/>
                  <a:gd name="adj4" fmla="val 50000"/>
                  <a:gd name="adj5" fmla="val 83392"/>
                </a:avLst>
              </a:prstGeom>
              <a:solidFill>
                <a:srgbClr val="2D5B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4A5C463A-708A-4C69-BAC8-284D169B1FD6}"/>
                </a:ext>
              </a:extLst>
            </p:cNvPr>
            <p:cNvSpPr/>
            <p:nvPr/>
          </p:nvSpPr>
          <p:spPr>
            <a:xfrm rot="5400000">
              <a:off x="5727528" y="562420"/>
              <a:ext cx="914334" cy="658963"/>
            </a:xfrm>
            <a:prstGeom prst="triangle">
              <a:avLst/>
            </a:prstGeom>
            <a:solidFill>
              <a:srgbClr val="2D5B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F30A692-0E10-431C-A369-95C563DC5F4F}"/>
                </a:ext>
              </a:extLst>
            </p:cNvPr>
            <p:cNvSpPr txBox="1"/>
            <p:nvPr/>
          </p:nvSpPr>
          <p:spPr>
            <a:xfrm>
              <a:off x="6341829" y="1020012"/>
              <a:ext cx="3159556" cy="36933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b="1" dirty="0">
                  <a:solidFill>
                    <a:srgbClr val="274953"/>
                  </a:solidFill>
                  <a:latin typeface="Century Gothic"/>
                  <a:ea typeface="Adobe Gothic Std B"/>
                </a:rPr>
                <a:t>Art Road Map</a:t>
              </a: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16B22E1-50F1-4E39-A804-F9EEB3595E23}"/>
                </a:ext>
              </a:extLst>
            </p:cNvPr>
            <p:cNvGrpSpPr/>
            <p:nvPr/>
          </p:nvGrpSpPr>
          <p:grpSpPr>
            <a:xfrm>
              <a:off x="290731" y="10324981"/>
              <a:ext cx="1577868" cy="1442915"/>
              <a:chOff x="-4761021" y="3096333"/>
              <a:chExt cx="1700463" cy="1568247"/>
            </a:xfrm>
            <a:solidFill>
              <a:srgbClr val="92D050"/>
            </a:solidFill>
          </p:grpSpPr>
          <p:sp>
            <p:nvSpPr>
              <p:cNvPr id="139" name="Oval 138">
                <a:extLst>
                  <a:ext uri="{FF2B5EF4-FFF2-40B4-BE49-F238E27FC236}">
                    <a16:creationId xmlns:a16="http://schemas.microsoft.com/office/drawing/2014/main" id="{F8546F89-74F1-41F0-923D-40F9CB22EDC3}"/>
                  </a:ext>
                </a:extLst>
              </p:cNvPr>
              <p:cNvSpPr/>
              <p:nvPr/>
            </p:nvSpPr>
            <p:spPr>
              <a:xfrm>
                <a:off x="-4761021" y="3096333"/>
                <a:ext cx="1700463" cy="1568247"/>
              </a:xfrm>
              <a:prstGeom prst="ellipse">
                <a:avLst/>
              </a:prstGeom>
              <a:solidFill>
                <a:srgbClr val="4BBB87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40" name="Oval 139">
                <a:extLst>
                  <a:ext uri="{FF2B5EF4-FFF2-40B4-BE49-F238E27FC236}">
                    <a16:creationId xmlns:a16="http://schemas.microsoft.com/office/drawing/2014/main" id="{98932AED-74A1-4D23-BCEF-C3B5E40C42AB}"/>
                  </a:ext>
                </a:extLst>
              </p:cNvPr>
              <p:cNvSpPr/>
              <p:nvPr/>
            </p:nvSpPr>
            <p:spPr>
              <a:xfrm>
                <a:off x="-4604578" y="3243435"/>
                <a:ext cx="1315453" cy="1242069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520D505-5473-4FBA-AB0A-AD40CF3C6258}"/>
                </a:ext>
              </a:extLst>
            </p:cNvPr>
            <p:cNvGrpSpPr/>
            <p:nvPr/>
          </p:nvGrpSpPr>
          <p:grpSpPr>
            <a:xfrm>
              <a:off x="6555903" y="11054692"/>
              <a:ext cx="1577868" cy="1442915"/>
              <a:chOff x="2983832" y="1658150"/>
              <a:chExt cx="1700463" cy="1568247"/>
            </a:xfrm>
          </p:grpSpPr>
          <p:sp>
            <p:nvSpPr>
              <p:cNvPr id="137" name="Oval 136">
                <a:extLst>
                  <a:ext uri="{FF2B5EF4-FFF2-40B4-BE49-F238E27FC236}">
                    <a16:creationId xmlns:a16="http://schemas.microsoft.com/office/drawing/2014/main" id="{DCE2BCB0-4469-42A7-B8A4-FDD0087B070D}"/>
                  </a:ext>
                </a:extLst>
              </p:cNvPr>
              <p:cNvSpPr/>
              <p:nvPr/>
            </p:nvSpPr>
            <p:spPr>
              <a:xfrm>
                <a:off x="2983832" y="1658150"/>
                <a:ext cx="1700463" cy="1568247"/>
              </a:xfrm>
              <a:prstGeom prst="ellipse">
                <a:avLst/>
              </a:prstGeom>
              <a:solidFill>
                <a:srgbClr val="5CA26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38" name="Oval 137">
                <a:extLst>
                  <a:ext uri="{FF2B5EF4-FFF2-40B4-BE49-F238E27FC236}">
                    <a16:creationId xmlns:a16="http://schemas.microsoft.com/office/drawing/2014/main" id="{1D019120-9980-4BFE-B75B-329E9E9153D2}"/>
                  </a:ext>
                </a:extLst>
              </p:cNvPr>
              <p:cNvSpPr/>
              <p:nvPr/>
            </p:nvSpPr>
            <p:spPr>
              <a:xfrm>
                <a:off x="3176336" y="1812270"/>
                <a:ext cx="1315453" cy="1242069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70B4174-3E54-42AA-AEA2-9C5E17EA45C9}"/>
                </a:ext>
              </a:extLst>
            </p:cNvPr>
            <p:cNvSpPr txBox="1"/>
            <p:nvPr/>
          </p:nvSpPr>
          <p:spPr>
            <a:xfrm>
              <a:off x="431057" y="10806722"/>
              <a:ext cx="1220615" cy="58477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GB" sz="1600" b="1">
                  <a:latin typeface="Century Gothic" panose="020B0502020202020204" pitchFamily="34" charset="0"/>
                  <a:ea typeface="Adobe Gothic Std B" panose="020B0800000000000000" pitchFamily="34" charset="-128"/>
                </a:rPr>
                <a:t>Year </a:t>
              </a:r>
            </a:p>
            <a:p>
              <a:pPr algn="ctr"/>
              <a:r>
                <a:rPr lang="en-US" sz="1600" b="1">
                  <a:latin typeface="Century Gothic" panose="020B0502020202020204" pitchFamily="34" charset="0"/>
                  <a:ea typeface="Adobe Gothic Std B"/>
                </a:rPr>
                <a:t>1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2B97436-77EA-4428-B473-DBAA849BFC9F}"/>
                </a:ext>
              </a:extLst>
            </p:cNvPr>
            <p:cNvSpPr txBox="1"/>
            <p:nvPr/>
          </p:nvSpPr>
          <p:spPr>
            <a:xfrm>
              <a:off x="6721161" y="11590731"/>
              <a:ext cx="1220615" cy="33855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GB" sz="1600" b="1">
                  <a:latin typeface="Century Gothic" panose="020B0502020202020204" pitchFamily="34" charset="0"/>
                  <a:ea typeface="Adobe Gothic Std B" panose="020B0800000000000000" pitchFamily="34" charset="-128"/>
                </a:rPr>
                <a:t>Reception</a:t>
              </a:r>
              <a:endParaRPr lang="en-GB" sz="2000" b="1">
                <a:latin typeface="Century Gothic" panose="020B0502020202020204" pitchFamily="34" charset="0"/>
                <a:ea typeface="Adobe Gothic Std B" panose="020B0800000000000000" pitchFamily="34" charset="-128"/>
              </a:endParaRP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851205DB-B555-448A-B838-89DF9FE699BA}"/>
                </a:ext>
              </a:extLst>
            </p:cNvPr>
            <p:cNvGrpSpPr/>
            <p:nvPr/>
          </p:nvGrpSpPr>
          <p:grpSpPr>
            <a:xfrm>
              <a:off x="995646" y="3994419"/>
              <a:ext cx="785112" cy="1331922"/>
              <a:chOff x="995646" y="3994419"/>
              <a:chExt cx="785112" cy="1331922"/>
            </a:xfrm>
          </p:grpSpPr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855DC956-D771-4309-822E-B618BAE3F9F9}"/>
                  </a:ext>
                </a:extLst>
              </p:cNvPr>
              <p:cNvSpPr/>
              <p:nvPr/>
            </p:nvSpPr>
            <p:spPr>
              <a:xfrm>
                <a:off x="1735039" y="3994419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31">
                <a:extLst>
                  <a:ext uri="{FF2B5EF4-FFF2-40B4-BE49-F238E27FC236}">
                    <a16:creationId xmlns:a16="http://schemas.microsoft.com/office/drawing/2014/main" id="{F4DA657A-B43A-4469-9560-8A806C5C403D}"/>
                  </a:ext>
                </a:extLst>
              </p:cNvPr>
              <p:cNvSpPr/>
              <p:nvPr/>
            </p:nvSpPr>
            <p:spPr>
              <a:xfrm>
                <a:off x="1187647" y="4224967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>
                <a:extLst>
                  <a:ext uri="{FF2B5EF4-FFF2-40B4-BE49-F238E27FC236}">
                    <a16:creationId xmlns:a16="http://schemas.microsoft.com/office/drawing/2014/main" id="{8A0735EA-61D7-4401-B7C3-0F330BCB2143}"/>
                  </a:ext>
                </a:extLst>
              </p:cNvPr>
              <p:cNvSpPr/>
              <p:nvPr/>
            </p:nvSpPr>
            <p:spPr>
              <a:xfrm>
                <a:off x="995646" y="4738948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133">
                <a:extLst>
                  <a:ext uri="{FF2B5EF4-FFF2-40B4-BE49-F238E27FC236}">
                    <a16:creationId xmlns:a16="http://schemas.microsoft.com/office/drawing/2014/main" id="{452DC687-DB33-46C4-93D7-9428B515942F}"/>
                  </a:ext>
                </a:extLst>
              </p:cNvPr>
              <p:cNvSpPr/>
              <p:nvPr/>
            </p:nvSpPr>
            <p:spPr>
              <a:xfrm>
                <a:off x="1148047" y="5275541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74C3BA77-6813-4FCD-A4A3-1F94CD795277}"/>
                </a:ext>
              </a:extLst>
            </p:cNvPr>
            <p:cNvGrpSpPr/>
            <p:nvPr/>
          </p:nvGrpSpPr>
          <p:grpSpPr>
            <a:xfrm>
              <a:off x="3891502" y="3987073"/>
              <a:ext cx="3834380" cy="63579"/>
              <a:chOff x="3891502" y="3987073"/>
              <a:chExt cx="3834380" cy="63579"/>
            </a:xfrm>
          </p:grpSpPr>
          <p:sp>
            <p:nvSpPr>
              <p:cNvPr id="123" name="Oval 122">
                <a:extLst>
                  <a:ext uri="{FF2B5EF4-FFF2-40B4-BE49-F238E27FC236}">
                    <a16:creationId xmlns:a16="http://schemas.microsoft.com/office/drawing/2014/main" id="{E4352AF5-A351-485F-BE87-374090BDB476}"/>
                  </a:ext>
                </a:extLst>
              </p:cNvPr>
              <p:cNvSpPr/>
              <p:nvPr/>
            </p:nvSpPr>
            <p:spPr>
              <a:xfrm>
                <a:off x="3891502" y="3999557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>
                <a:extLst>
                  <a:ext uri="{FF2B5EF4-FFF2-40B4-BE49-F238E27FC236}">
                    <a16:creationId xmlns:a16="http://schemas.microsoft.com/office/drawing/2014/main" id="{5070626F-D22E-4D3A-9286-4531DABD0E35}"/>
                  </a:ext>
                </a:extLst>
              </p:cNvPr>
              <p:cNvSpPr/>
              <p:nvPr/>
            </p:nvSpPr>
            <p:spPr>
              <a:xfrm>
                <a:off x="4457548" y="3994419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Oval 124">
                <a:extLst>
                  <a:ext uri="{FF2B5EF4-FFF2-40B4-BE49-F238E27FC236}">
                    <a16:creationId xmlns:a16="http://schemas.microsoft.com/office/drawing/2014/main" id="{A45C5553-E11B-4305-9B3C-7D558C6C49F9}"/>
                  </a:ext>
                </a:extLst>
              </p:cNvPr>
              <p:cNvSpPr/>
              <p:nvPr/>
            </p:nvSpPr>
            <p:spPr>
              <a:xfrm>
                <a:off x="5027209" y="3987073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Oval 125">
                <a:extLst>
                  <a:ext uri="{FF2B5EF4-FFF2-40B4-BE49-F238E27FC236}">
                    <a16:creationId xmlns:a16="http://schemas.microsoft.com/office/drawing/2014/main" id="{2509FB37-1D3C-4830-98DE-AFA84AB75F71}"/>
                  </a:ext>
                </a:extLst>
              </p:cNvPr>
              <p:cNvSpPr/>
              <p:nvPr/>
            </p:nvSpPr>
            <p:spPr>
              <a:xfrm>
                <a:off x="5559355" y="3992232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Oval 126">
                <a:extLst>
                  <a:ext uri="{FF2B5EF4-FFF2-40B4-BE49-F238E27FC236}">
                    <a16:creationId xmlns:a16="http://schemas.microsoft.com/office/drawing/2014/main" id="{536BAC75-ACD2-487F-912B-968DDC31CB94}"/>
                  </a:ext>
                </a:extLst>
              </p:cNvPr>
              <p:cNvSpPr/>
              <p:nvPr/>
            </p:nvSpPr>
            <p:spPr>
              <a:xfrm>
                <a:off x="6012310" y="3999852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Oval 127">
                <a:extLst>
                  <a:ext uri="{FF2B5EF4-FFF2-40B4-BE49-F238E27FC236}">
                    <a16:creationId xmlns:a16="http://schemas.microsoft.com/office/drawing/2014/main" id="{A9E913A1-E46E-4647-BD1B-6B8DC93D0FAB}"/>
                  </a:ext>
                </a:extLst>
              </p:cNvPr>
              <p:cNvSpPr/>
              <p:nvPr/>
            </p:nvSpPr>
            <p:spPr>
              <a:xfrm>
                <a:off x="6578356" y="3994714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Oval 128">
                <a:extLst>
                  <a:ext uri="{FF2B5EF4-FFF2-40B4-BE49-F238E27FC236}">
                    <a16:creationId xmlns:a16="http://schemas.microsoft.com/office/drawing/2014/main" id="{9B32C5AC-6713-4B08-81CD-9D55D6AFAB6E}"/>
                  </a:ext>
                </a:extLst>
              </p:cNvPr>
              <p:cNvSpPr/>
              <p:nvPr/>
            </p:nvSpPr>
            <p:spPr>
              <a:xfrm>
                <a:off x="7148017" y="3987368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Oval 129">
                <a:extLst>
                  <a:ext uri="{FF2B5EF4-FFF2-40B4-BE49-F238E27FC236}">
                    <a16:creationId xmlns:a16="http://schemas.microsoft.com/office/drawing/2014/main" id="{C4D8854F-2056-42D1-BEFA-AB2C726A4238}"/>
                  </a:ext>
                </a:extLst>
              </p:cNvPr>
              <p:cNvSpPr/>
              <p:nvPr/>
            </p:nvSpPr>
            <p:spPr>
              <a:xfrm>
                <a:off x="7680163" y="3992527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DD64569A-D818-42D4-8473-61A94EED3B12}"/>
                </a:ext>
              </a:extLst>
            </p:cNvPr>
            <p:cNvGrpSpPr/>
            <p:nvPr/>
          </p:nvGrpSpPr>
          <p:grpSpPr>
            <a:xfrm>
              <a:off x="1548060" y="5542917"/>
              <a:ext cx="3834380" cy="63579"/>
              <a:chOff x="3891502" y="3987073"/>
              <a:chExt cx="3834380" cy="63579"/>
            </a:xfrm>
          </p:grpSpPr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F70EDC39-C413-4EE3-96F1-F9E81E9D519A}"/>
                  </a:ext>
                </a:extLst>
              </p:cNvPr>
              <p:cNvSpPr/>
              <p:nvPr/>
            </p:nvSpPr>
            <p:spPr>
              <a:xfrm>
                <a:off x="3891502" y="3999557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54061300-DED4-466C-80E8-5F06BAE507D9}"/>
                  </a:ext>
                </a:extLst>
              </p:cNvPr>
              <p:cNvSpPr/>
              <p:nvPr/>
            </p:nvSpPr>
            <p:spPr>
              <a:xfrm>
                <a:off x="4457548" y="3994419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0E776CA4-8499-40EB-B452-7413283BFD6E}"/>
                  </a:ext>
                </a:extLst>
              </p:cNvPr>
              <p:cNvSpPr/>
              <p:nvPr/>
            </p:nvSpPr>
            <p:spPr>
              <a:xfrm>
                <a:off x="5027209" y="3987073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18F4F7FD-BFCC-4C0B-8F0F-76ED9CFEFE86}"/>
                  </a:ext>
                </a:extLst>
              </p:cNvPr>
              <p:cNvSpPr/>
              <p:nvPr/>
            </p:nvSpPr>
            <p:spPr>
              <a:xfrm>
                <a:off x="5559355" y="3992232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4788FFFD-CDFE-4D74-90DD-0218B59B3310}"/>
                  </a:ext>
                </a:extLst>
              </p:cNvPr>
              <p:cNvSpPr/>
              <p:nvPr/>
            </p:nvSpPr>
            <p:spPr>
              <a:xfrm>
                <a:off x="6012310" y="3999852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Oval 119">
                <a:extLst>
                  <a:ext uri="{FF2B5EF4-FFF2-40B4-BE49-F238E27FC236}">
                    <a16:creationId xmlns:a16="http://schemas.microsoft.com/office/drawing/2014/main" id="{629B2463-DC42-4E67-8F2B-7313B3B4F613}"/>
                  </a:ext>
                </a:extLst>
              </p:cNvPr>
              <p:cNvSpPr/>
              <p:nvPr/>
            </p:nvSpPr>
            <p:spPr>
              <a:xfrm>
                <a:off x="6578356" y="3994714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850A681A-03D1-42E7-BA22-2F1DBDB2312B}"/>
                  </a:ext>
                </a:extLst>
              </p:cNvPr>
              <p:cNvSpPr/>
              <p:nvPr/>
            </p:nvSpPr>
            <p:spPr>
              <a:xfrm>
                <a:off x="7148017" y="3987368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121">
                <a:extLst>
                  <a:ext uri="{FF2B5EF4-FFF2-40B4-BE49-F238E27FC236}">
                    <a16:creationId xmlns:a16="http://schemas.microsoft.com/office/drawing/2014/main" id="{81F80F76-49DF-48C4-A080-14A74ABD8054}"/>
                  </a:ext>
                </a:extLst>
              </p:cNvPr>
              <p:cNvSpPr/>
              <p:nvPr/>
            </p:nvSpPr>
            <p:spPr>
              <a:xfrm>
                <a:off x="7680163" y="3992527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5F17D60B-3484-4B36-B0A4-5028D5813244}"/>
                </a:ext>
              </a:extLst>
            </p:cNvPr>
            <p:cNvGrpSpPr/>
            <p:nvPr/>
          </p:nvGrpSpPr>
          <p:grpSpPr>
            <a:xfrm>
              <a:off x="5858436" y="5531851"/>
              <a:ext cx="2166527" cy="63579"/>
              <a:chOff x="5789097" y="5510927"/>
              <a:chExt cx="2166527" cy="63579"/>
            </a:xfrm>
          </p:grpSpPr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4917A858-3007-4FFD-8796-354B2914CE2C}"/>
                  </a:ext>
                </a:extLst>
              </p:cNvPr>
              <p:cNvSpPr/>
              <p:nvPr/>
            </p:nvSpPr>
            <p:spPr>
              <a:xfrm>
                <a:off x="5789097" y="5523411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ED89C7BE-EFAE-497D-9605-D4C8679284F5}"/>
                  </a:ext>
                </a:extLst>
              </p:cNvPr>
              <p:cNvSpPr/>
              <p:nvPr/>
            </p:nvSpPr>
            <p:spPr>
              <a:xfrm>
                <a:off x="6355143" y="5518273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A29A0393-D312-42D3-B693-10EC1D1DE9A2}"/>
                  </a:ext>
                </a:extLst>
              </p:cNvPr>
              <p:cNvSpPr/>
              <p:nvPr/>
            </p:nvSpPr>
            <p:spPr>
              <a:xfrm>
                <a:off x="6924804" y="5510927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BBD6DF66-93A6-4BE7-92C0-BB2668219CFF}"/>
                  </a:ext>
                </a:extLst>
              </p:cNvPr>
              <p:cNvSpPr/>
              <p:nvPr/>
            </p:nvSpPr>
            <p:spPr>
              <a:xfrm>
                <a:off x="7456950" y="5516086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ACE42C9B-84DF-4086-96DF-61A385FB424F}"/>
                  </a:ext>
                </a:extLst>
              </p:cNvPr>
              <p:cNvSpPr/>
              <p:nvPr/>
            </p:nvSpPr>
            <p:spPr>
              <a:xfrm>
                <a:off x="7909905" y="5523706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F3259774-92F0-46BE-8D0C-C3E6EDDC2016}"/>
                </a:ext>
              </a:extLst>
            </p:cNvPr>
            <p:cNvGrpSpPr/>
            <p:nvPr/>
          </p:nvGrpSpPr>
          <p:grpSpPr>
            <a:xfrm>
              <a:off x="1548060" y="7134053"/>
              <a:ext cx="3834380" cy="63579"/>
              <a:chOff x="3891502" y="3987073"/>
              <a:chExt cx="3834380" cy="63579"/>
            </a:xfrm>
          </p:grpSpPr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6A2D6FE9-EEED-434A-878A-4F0F0579247D}"/>
                  </a:ext>
                </a:extLst>
              </p:cNvPr>
              <p:cNvSpPr/>
              <p:nvPr/>
            </p:nvSpPr>
            <p:spPr>
              <a:xfrm>
                <a:off x="3891502" y="3999557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5C04BE0F-D029-4246-B15A-EA8335851EDC}"/>
                  </a:ext>
                </a:extLst>
              </p:cNvPr>
              <p:cNvSpPr/>
              <p:nvPr/>
            </p:nvSpPr>
            <p:spPr>
              <a:xfrm>
                <a:off x="4457548" y="3994419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40129F35-3F32-43C7-8A9F-B7CEB2E09DE0}"/>
                  </a:ext>
                </a:extLst>
              </p:cNvPr>
              <p:cNvSpPr/>
              <p:nvPr/>
            </p:nvSpPr>
            <p:spPr>
              <a:xfrm>
                <a:off x="5027209" y="3987073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259BACA1-A376-4FDA-8AE4-095758844691}"/>
                  </a:ext>
                </a:extLst>
              </p:cNvPr>
              <p:cNvSpPr/>
              <p:nvPr/>
            </p:nvSpPr>
            <p:spPr>
              <a:xfrm>
                <a:off x="5559355" y="3992232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4204D85C-A1A9-4732-8B07-AE304770D859}"/>
                  </a:ext>
                </a:extLst>
              </p:cNvPr>
              <p:cNvSpPr/>
              <p:nvPr/>
            </p:nvSpPr>
            <p:spPr>
              <a:xfrm>
                <a:off x="6012310" y="3999852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64D856B8-1A37-4927-B597-D5687CCBCB75}"/>
                  </a:ext>
                </a:extLst>
              </p:cNvPr>
              <p:cNvSpPr/>
              <p:nvPr/>
            </p:nvSpPr>
            <p:spPr>
              <a:xfrm>
                <a:off x="6578356" y="3994714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ED604721-6CD9-4202-B903-78D7A0083746}"/>
                  </a:ext>
                </a:extLst>
              </p:cNvPr>
              <p:cNvSpPr/>
              <p:nvPr/>
            </p:nvSpPr>
            <p:spPr>
              <a:xfrm>
                <a:off x="7148017" y="3987368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1B24D0A6-6C53-4646-BDF5-A7436E12E1CD}"/>
                  </a:ext>
                </a:extLst>
              </p:cNvPr>
              <p:cNvSpPr/>
              <p:nvPr/>
            </p:nvSpPr>
            <p:spPr>
              <a:xfrm>
                <a:off x="7680163" y="3992527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75604643-E9CA-41A7-AE2D-756692AF4BDF}"/>
                </a:ext>
              </a:extLst>
            </p:cNvPr>
            <p:cNvGrpSpPr/>
            <p:nvPr/>
          </p:nvGrpSpPr>
          <p:grpSpPr>
            <a:xfrm>
              <a:off x="1653976" y="8669565"/>
              <a:ext cx="3834380" cy="63579"/>
              <a:chOff x="3891502" y="3987073"/>
              <a:chExt cx="3834380" cy="63579"/>
            </a:xfrm>
          </p:grpSpPr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6EEF4C04-BCA7-4C89-BF2F-DA4D4B64B541}"/>
                  </a:ext>
                </a:extLst>
              </p:cNvPr>
              <p:cNvSpPr/>
              <p:nvPr/>
            </p:nvSpPr>
            <p:spPr>
              <a:xfrm>
                <a:off x="3891502" y="3999557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6A19B8E5-FA00-43B2-9DBB-056E8945B9DF}"/>
                  </a:ext>
                </a:extLst>
              </p:cNvPr>
              <p:cNvSpPr/>
              <p:nvPr/>
            </p:nvSpPr>
            <p:spPr>
              <a:xfrm>
                <a:off x="4457548" y="3994419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A25FCAFD-6B97-46D2-B95B-B08F587AB65D}"/>
                  </a:ext>
                </a:extLst>
              </p:cNvPr>
              <p:cNvSpPr/>
              <p:nvPr/>
            </p:nvSpPr>
            <p:spPr>
              <a:xfrm>
                <a:off x="5027209" y="3987073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FD1B6783-9FAC-4180-8175-FEDF08EFAECB}"/>
                  </a:ext>
                </a:extLst>
              </p:cNvPr>
              <p:cNvSpPr/>
              <p:nvPr/>
            </p:nvSpPr>
            <p:spPr>
              <a:xfrm>
                <a:off x="5559355" y="3992232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EED4458C-102C-4BD4-B0AA-73B8FD3AA9D9}"/>
                  </a:ext>
                </a:extLst>
              </p:cNvPr>
              <p:cNvSpPr/>
              <p:nvPr/>
            </p:nvSpPr>
            <p:spPr>
              <a:xfrm>
                <a:off x="6012310" y="3999852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14ED029D-327F-4FBA-ACBD-0892394FB17B}"/>
                  </a:ext>
                </a:extLst>
              </p:cNvPr>
              <p:cNvSpPr/>
              <p:nvPr/>
            </p:nvSpPr>
            <p:spPr>
              <a:xfrm>
                <a:off x="6578356" y="3994714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8B89E51F-73C2-4F9B-847A-17334ED4C66D}"/>
                  </a:ext>
                </a:extLst>
              </p:cNvPr>
              <p:cNvSpPr/>
              <p:nvPr/>
            </p:nvSpPr>
            <p:spPr>
              <a:xfrm>
                <a:off x="7148017" y="3987368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281B8B37-6048-4F95-8E1D-740138FC5C60}"/>
                  </a:ext>
                </a:extLst>
              </p:cNvPr>
              <p:cNvSpPr/>
              <p:nvPr/>
            </p:nvSpPr>
            <p:spPr>
              <a:xfrm>
                <a:off x="7680163" y="3992527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948FF1D-ABBB-4544-8E9D-E10D17C9FD51}"/>
                </a:ext>
              </a:extLst>
            </p:cNvPr>
            <p:cNvGrpSpPr/>
            <p:nvPr/>
          </p:nvGrpSpPr>
          <p:grpSpPr>
            <a:xfrm>
              <a:off x="5883019" y="8669781"/>
              <a:ext cx="2166527" cy="63579"/>
              <a:chOff x="5789097" y="5510927"/>
              <a:chExt cx="2166527" cy="63579"/>
            </a:xfrm>
          </p:grpSpPr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DA4A424E-A6AF-4CF3-84BB-9C1CB2ABEB51}"/>
                  </a:ext>
                </a:extLst>
              </p:cNvPr>
              <p:cNvSpPr/>
              <p:nvPr/>
            </p:nvSpPr>
            <p:spPr>
              <a:xfrm>
                <a:off x="5789097" y="5523411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650EE2BD-185D-45A9-8BB2-FF65C9EC7614}"/>
                  </a:ext>
                </a:extLst>
              </p:cNvPr>
              <p:cNvSpPr/>
              <p:nvPr/>
            </p:nvSpPr>
            <p:spPr>
              <a:xfrm>
                <a:off x="6355143" y="5518273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A689EE92-E2C4-4B2C-8359-47A8E9CB70B3}"/>
                  </a:ext>
                </a:extLst>
              </p:cNvPr>
              <p:cNvSpPr/>
              <p:nvPr/>
            </p:nvSpPr>
            <p:spPr>
              <a:xfrm>
                <a:off x="6924804" y="5510927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34BEC752-73FB-4604-BEC6-EB2102652D77}"/>
                  </a:ext>
                </a:extLst>
              </p:cNvPr>
              <p:cNvSpPr/>
              <p:nvPr/>
            </p:nvSpPr>
            <p:spPr>
              <a:xfrm>
                <a:off x="7456950" y="5516086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23DEF0D4-C365-43CA-BB38-661FA53CDD33}"/>
                  </a:ext>
                </a:extLst>
              </p:cNvPr>
              <p:cNvSpPr/>
              <p:nvPr/>
            </p:nvSpPr>
            <p:spPr>
              <a:xfrm>
                <a:off x="7909905" y="5523706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5ABBC782-DC32-4E57-981D-4BDFAADC62D2}"/>
                </a:ext>
              </a:extLst>
            </p:cNvPr>
            <p:cNvGrpSpPr/>
            <p:nvPr/>
          </p:nvGrpSpPr>
          <p:grpSpPr>
            <a:xfrm>
              <a:off x="1661438" y="10239024"/>
              <a:ext cx="3834380" cy="63579"/>
              <a:chOff x="3891502" y="3987073"/>
              <a:chExt cx="3834380" cy="63579"/>
            </a:xfrm>
          </p:grpSpPr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84239881-4164-4951-BF19-44073DECB6E2}"/>
                  </a:ext>
                </a:extLst>
              </p:cNvPr>
              <p:cNvSpPr/>
              <p:nvPr/>
            </p:nvSpPr>
            <p:spPr>
              <a:xfrm>
                <a:off x="3891502" y="3999557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C3B313E8-CCDC-48A1-AEDA-F023185D9CB5}"/>
                  </a:ext>
                </a:extLst>
              </p:cNvPr>
              <p:cNvSpPr/>
              <p:nvPr/>
            </p:nvSpPr>
            <p:spPr>
              <a:xfrm>
                <a:off x="4457548" y="3994419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74035D2D-2392-4307-B59D-2F6CD087E151}"/>
                  </a:ext>
                </a:extLst>
              </p:cNvPr>
              <p:cNvSpPr/>
              <p:nvPr/>
            </p:nvSpPr>
            <p:spPr>
              <a:xfrm>
                <a:off x="5027209" y="3987073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65299F88-8409-4CF7-998C-28A76D434410}"/>
                  </a:ext>
                </a:extLst>
              </p:cNvPr>
              <p:cNvSpPr/>
              <p:nvPr/>
            </p:nvSpPr>
            <p:spPr>
              <a:xfrm>
                <a:off x="5559355" y="3992232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BF8D4D26-387A-4B7E-95ED-ABFABF1A5C19}"/>
                  </a:ext>
                </a:extLst>
              </p:cNvPr>
              <p:cNvSpPr/>
              <p:nvPr/>
            </p:nvSpPr>
            <p:spPr>
              <a:xfrm>
                <a:off x="6012310" y="3999852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5ED765ED-729D-4747-B5F3-28ADE7A7E7BF}"/>
                  </a:ext>
                </a:extLst>
              </p:cNvPr>
              <p:cNvSpPr/>
              <p:nvPr/>
            </p:nvSpPr>
            <p:spPr>
              <a:xfrm>
                <a:off x="6578356" y="3994714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C0969F8F-24B6-46F9-A198-822C1A93DF86}"/>
                  </a:ext>
                </a:extLst>
              </p:cNvPr>
              <p:cNvSpPr/>
              <p:nvPr/>
            </p:nvSpPr>
            <p:spPr>
              <a:xfrm>
                <a:off x="7148017" y="3987368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3850139D-06A3-4885-914B-2B95D0211D64}"/>
                  </a:ext>
                </a:extLst>
              </p:cNvPr>
              <p:cNvSpPr/>
              <p:nvPr/>
            </p:nvSpPr>
            <p:spPr>
              <a:xfrm>
                <a:off x="7680163" y="3992527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B47C852-4480-4A36-800A-17B6369872F7}"/>
                </a:ext>
              </a:extLst>
            </p:cNvPr>
            <p:cNvGrpSpPr/>
            <p:nvPr/>
          </p:nvGrpSpPr>
          <p:grpSpPr>
            <a:xfrm>
              <a:off x="5851090" y="10233525"/>
              <a:ext cx="611765" cy="55938"/>
              <a:chOff x="5851090" y="10233525"/>
              <a:chExt cx="611765" cy="55938"/>
            </a:xfrm>
          </p:grpSpPr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E25AFC24-B862-496C-B359-92EBAF1BD46C}"/>
                  </a:ext>
                </a:extLst>
              </p:cNvPr>
              <p:cNvSpPr/>
              <p:nvPr/>
            </p:nvSpPr>
            <p:spPr>
              <a:xfrm>
                <a:off x="5851090" y="10238663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49D173ED-BCD0-4519-86D2-E890E611CD59}"/>
                  </a:ext>
                </a:extLst>
              </p:cNvPr>
              <p:cNvSpPr/>
              <p:nvPr/>
            </p:nvSpPr>
            <p:spPr>
              <a:xfrm>
                <a:off x="6417136" y="10233525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F4AB795-8EC0-4977-9109-12EB34D3A496}"/>
                </a:ext>
              </a:extLst>
            </p:cNvPr>
            <p:cNvSpPr/>
            <p:nvPr/>
          </p:nvSpPr>
          <p:spPr>
            <a:xfrm>
              <a:off x="6986797" y="10226179"/>
              <a:ext cx="45719" cy="50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942FCEBC-5F0C-4444-A318-46962CBA6091}"/>
                </a:ext>
              </a:extLst>
            </p:cNvPr>
            <p:cNvSpPr/>
            <p:nvPr/>
          </p:nvSpPr>
          <p:spPr>
            <a:xfrm>
              <a:off x="7518943" y="10231338"/>
              <a:ext cx="45719" cy="50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1AE26598-CD12-44F5-8BFC-70A6580787D5}"/>
                </a:ext>
              </a:extLst>
            </p:cNvPr>
            <p:cNvGrpSpPr/>
            <p:nvPr/>
          </p:nvGrpSpPr>
          <p:grpSpPr>
            <a:xfrm>
              <a:off x="1671675" y="11810189"/>
              <a:ext cx="3834380" cy="63579"/>
              <a:chOff x="3891502" y="3987073"/>
              <a:chExt cx="3834380" cy="63579"/>
            </a:xfrm>
          </p:grpSpPr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9D20DA9C-7D47-4EB6-A7C5-C8F0DF494C30}"/>
                  </a:ext>
                </a:extLst>
              </p:cNvPr>
              <p:cNvSpPr/>
              <p:nvPr/>
            </p:nvSpPr>
            <p:spPr>
              <a:xfrm>
                <a:off x="3891502" y="3999557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12460CDC-6EF3-4792-8671-5D78CC21A30D}"/>
                  </a:ext>
                </a:extLst>
              </p:cNvPr>
              <p:cNvSpPr/>
              <p:nvPr/>
            </p:nvSpPr>
            <p:spPr>
              <a:xfrm>
                <a:off x="4457548" y="3994419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AF4C8FFB-1DA7-49C5-A21D-E367578D9132}"/>
                  </a:ext>
                </a:extLst>
              </p:cNvPr>
              <p:cNvSpPr/>
              <p:nvPr/>
            </p:nvSpPr>
            <p:spPr>
              <a:xfrm>
                <a:off x="5027209" y="3987073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C199011F-834F-4007-9E85-70822126A524}"/>
                  </a:ext>
                </a:extLst>
              </p:cNvPr>
              <p:cNvSpPr/>
              <p:nvPr/>
            </p:nvSpPr>
            <p:spPr>
              <a:xfrm>
                <a:off x="5559355" y="3992232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0C656E70-9ECE-42FD-8653-C2225C7A8CC9}"/>
                  </a:ext>
                </a:extLst>
              </p:cNvPr>
              <p:cNvSpPr/>
              <p:nvPr/>
            </p:nvSpPr>
            <p:spPr>
              <a:xfrm>
                <a:off x="6012310" y="3999852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1E15B43E-931C-4DF9-A665-DFE01348A210}"/>
                  </a:ext>
                </a:extLst>
              </p:cNvPr>
              <p:cNvSpPr/>
              <p:nvPr/>
            </p:nvSpPr>
            <p:spPr>
              <a:xfrm>
                <a:off x="6578356" y="3994714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EAC9732C-7C2E-499E-A10A-91C13D0381BC}"/>
                  </a:ext>
                </a:extLst>
              </p:cNvPr>
              <p:cNvSpPr/>
              <p:nvPr/>
            </p:nvSpPr>
            <p:spPr>
              <a:xfrm>
                <a:off x="7148017" y="3987368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EEED05F5-D922-476D-B993-483E2394443C}"/>
                  </a:ext>
                </a:extLst>
              </p:cNvPr>
              <p:cNvSpPr/>
              <p:nvPr/>
            </p:nvSpPr>
            <p:spPr>
              <a:xfrm>
                <a:off x="7680163" y="3992527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C53073B6-AAE5-4068-864C-25CEB29E7ADF}"/>
                </a:ext>
              </a:extLst>
            </p:cNvPr>
            <p:cNvGrpSpPr/>
            <p:nvPr/>
          </p:nvGrpSpPr>
          <p:grpSpPr>
            <a:xfrm>
              <a:off x="5730443" y="2434065"/>
              <a:ext cx="2166527" cy="63284"/>
              <a:chOff x="5730443" y="2434065"/>
              <a:chExt cx="2166527" cy="63284"/>
            </a:xfrm>
          </p:grpSpPr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2BBFA9EC-0A21-43AC-BDA2-415E0C3C77CB}"/>
                  </a:ext>
                </a:extLst>
              </p:cNvPr>
              <p:cNvSpPr/>
              <p:nvPr/>
            </p:nvSpPr>
            <p:spPr>
              <a:xfrm>
                <a:off x="5730443" y="2438929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67E165D2-A1B8-4651-BAE2-DB6B183A78DC}"/>
                  </a:ext>
                </a:extLst>
              </p:cNvPr>
              <p:cNvSpPr/>
              <p:nvPr/>
            </p:nvSpPr>
            <p:spPr>
              <a:xfrm>
                <a:off x="6183398" y="2446549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5F910682-7275-4CDC-9B5D-BE966719409C}"/>
                  </a:ext>
                </a:extLst>
              </p:cNvPr>
              <p:cNvSpPr/>
              <p:nvPr/>
            </p:nvSpPr>
            <p:spPr>
              <a:xfrm>
                <a:off x="6749444" y="2441411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76A8C058-DD9E-4559-A18B-779AA24B1F01}"/>
                  </a:ext>
                </a:extLst>
              </p:cNvPr>
              <p:cNvSpPr/>
              <p:nvPr/>
            </p:nvSpPr>
            <p:spPr>
              <a:xfrm>
                <a:off x="7319105" y="2434065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113E05F3-B077-4CCA-AA3A-0A3979F6B824}"/>
                  </a:ext>
                </a:extLst>
              </p:cNvPr>
              <p:cNvSpPr/>
              <p:nvPr/>
            </p:nvSpPr>
            <p:spPr>
              <a:xfrm>
                <a:off x="7851251" y="2439224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661656C-664A-4FC0-B3A3-15A746FD089A}"/>
                </a:ext>
              </a:extLst>
            </p:cNvPr>
            <p:cNvGrpSpPr/>
            <p:nvPr/>
          </p:nvGrpSpPr>
          <p:grpSpPr>
            <a:xfrm>
              <a:off x="5856898" y="11814966"/>
              <a:ext cx="611765" cy="55938"/>
              <a:chOff x="5851090" y="10233525"/>
              <a:chExt cx="611765" cy="55938"/>
            </a:xfrm>
          </p:grpSpPr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E224282D-72AB-44B1-B97B-19557C7BEA44}"/>
                  </a:ext>
                </a:extLst>
              </p:cNvPr>
              <p:cNvSpPr/>
              <p:nvPr/>
            </p:nvSpPr>
            <p:spPr>
              <a:xfrm>
                <a:off x="5851090" y="10238663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75491BD0-D995-4A97-A9BD-163C5EE2B886}"/>
                  </a:ext>
                </a:extLst>
              </p:cNvPr>
              <p:cNvSpPr/>
              <p:nvPr/>
            </p:nvSpPr>
            <p:spPr>
              <a:xfrm>
                <a:off x="6417136" y="10233525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CA83B1F6-A295-4AF8-A549-9EF5776CB45C}"/>
                </a:ext>
              </a:extLst>
            </p:cNvPr>
            <p:cNvGrpSpPr/>
            <p:nvPr/>
          </p:nvGrpSpPr>
          <p:grpSpPr>
            <a:xfrm>
              <a:off x="1797397" y="824735"/>
              <a:ext cx="3834380" cy="63579"/>
              <a:chOff x="3891502" y="3987073"/>
              <a:chExt cx="3834380" cy="63579"/>
            </a:xfrm>
          </p:grpSpPr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CD71EE41-B8C7-4923-8910-105AF51A5337}"/>
                  </a:ext>
                </a:extLst>
              </p:cNvPr>
              <p:cNvSpPr/>
              <p:nvPr/>
            </p:nvSpPr>
            <p:spPr>
              <a:xfrm>
                <a:off x="3891502" y="3999557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CCBCF9A8-F642-4FB9-BA26-0E7A936442F1}"/>
                  </a:ext>
                </a:extLst>
              </p:cNvPr>
              <p:cNvSpPr/>
              <p:nvPr/>
            </p:nvSpPr>
            <p:spPr>
              <a:xfrm>
                <a:off x="4457548" y="3994419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DABF82A7-DC22-4929-B0BC-DA71B55A1AD1}"/>
                  </a:ext>
                </a:extLst>
              </p:cNvPr>
              <p:cNvSpPr/>
              <p:nvPr/>
            </p:nvSpPr>
            <p:spPr>
              <a:xfrm>
                <a:off x="5027209" y="3987073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08247603-BB1D-473C-9514-78C7BE833FC3}"/>
                  </a:ext>
                </a:extLst>
              </p:cNvPr>
              <p:cNvSpPr/>
              <p:nvPr/>
            </p:nvSpPr>
            <p:spPr>
              <a:xfrm>
                <a:off x="5559355" y="3992232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6C89A468-F3C7-4A53-B7FF-37A844D0665C}"/>
                  </a:ext>
                </a:extLst>
              </p:cNvPr>
              <p:cNvSpPr/>
              <p:nvPr/>
            </p:nvSpPr>
            <p:spPr>
              <a:xfrm>
                <a:off x="6012310" y="3999852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23D1DBE4-1160-47D7-9066-7C779094DAA1}"/>
                  </a:ext>
                </a:extLst>
              </p:cNvPr>
              <p:cNvSpPr/>
              <p:nvPr/>
            </p:nvSpPr>
            <p:spPr>
              <a:xfrm>
                <a:off x="6578356" y="3994714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8E617368-07D7-48B4-BC85-4331C182C598}"/>
                  </a:ext>
                </a:extLst>
              </p:cNvPr>
              <p:cNvSpPr/>
              <p:nvPr/>
            </p:nvSpPr>
            <p:spPr>
              <a:xfrm>
                <a:off x="7148017" y="3987368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0E975BD6-E11E-4B6F-BA60-F000659F127B}"/>
                  </a:ext>
                </a:extLst>
              </p:cNvPr>
              <p:cNvSpPr/>
              <p:nvPr/>
            </p:nvSpPr>
            <p:spPr>
              <a:xfrm>
                <a:off x="7680163" y="3992527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CAC99E57-F7FD-4943-A103-371699C886A6}"/>
                </a:ext>
              </a:extLst>
            </p:cNvPr>
            <p:cNvGrpSpPr/>
            <p:nvPr/>
          </p:nvGrpSpPr>
          <p:grpSpPr>
            <a:xfrm>
              <a:off x="1349804" y="2403283"/>
              <a:ext cx="2166527" cy="63284"/>
              <a:chOff x="5730443" y="2434065"/>
              <a:chExt cx="2166527" cy="63284"/>
            </a:xfrm>
          </p:grpSpPr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7E25E7E8-9EFC-4C89-B5D4-CE39392EB3D8}"/>
                  </a:ext>
                </a:extLst>
              </p:cNvPr>
              <p:cNvSpPr/>
              <p:nvPr/>
            </p:nvSpPr>
            <p:spPr>
              <a:xfrm>
                <a:off x="5730443" y="2438929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278B4F8A-4AA6-4FBA-AB30-0A833FD26BBA}"/>
                  </a:ext>
                </a:extLst>
              </p:cNvPr>
              <p:cNvSpPr/>
              <p:nvPr/>
            </p:nvSpPr>
            <p:spPr>
              <a:xfrm>
                <a:off x="6183398" y="2446549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DC7CE35E-921F-4464-8167-AEFB7D87233A}"/>
                  </a:ext>
                </a:extLst>
              </p:cNvPr>
              <p:cNvSpPr/>
              <p:nvPr/>
            </p:nvSpPr>
            <p:spPr>
              <a:xfrm>
                <a:off x="6749444" y="2441411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D911664C-C3D8-4C1A-A967-A33F2CE0D51E}"/>
                  </a:ext>
                </a:extLst>
              </p:cNvPr>
              <p:cNvSpPr/>
              <p:nvPr/>
            </p:nvSpPr>
            <p:spPr>
              <a:xfrm>
                <a:off x="7319105" y="2434065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04CD556C-B34A-4A8D-B037-F5D9269A4D3E}"/>
                  </a:ext>
                </a:extLst>
              </p:cNvPr>
              <p:cNvSpPr/>
              <p:nvPr/>
            </p:nvSpPr>
            <p:spPr>
              <a:xfrm>
                <a:off x="7851251" y="2439224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860DD1DA-DA11-4739-8F5D-B91F5E54DFDE}"/>
                </a:ext>
              </a:extLst>
            </p:cNvPr>
            <p:cNvSpPr/>
            <p:nvPr/>
          </p:nvSpPr>
          <p:spPr>
            <a:xfrm>
              <a:off x="1303012" y="1025767"/>
              <a:ext cx="45719" cy="50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C7475C7C-169E-498D-961A-C37AA9AE5CCC}"/>
                </a:ext>
              </a:extLst>
            </p:cNvPr>
            <p:cNvSpPr/>
            <p:nvPr/>
          </p:nvSpPr>
          <p:spPr>
            <a:xfrm>
              <a:off x="995646" y="1506364"/>
              <a:ext cx="45719" cy="50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E8C2A3D7-1292-47D2-ABE4-8DD8D07B70CF}"/>
                </a:ext>
              </a:extLst>
            </p:cNvPr>
            <p:cNvSpPr/>
            <p:nvPr/>
          </p:nvSpPr>
          <p:spPr>
            <a:xfrm>
              <a:off x="1046411" y="2015901"/>
              <a:ext cx="45719" cy="50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0977DD1D-8E88-4CCE-984F-9D578A1CDDFE}"/>
                </a:ext>
              </a:extLst>
            </p:cNvPr>
            <p:cNvSpPr/>
            <p:nvPr/>
          </p:nvSpPr>
          <p:spPr>
            <a:xfrm>
              <a:off x="8272697" y="2731527"/>
              <a:ext cx="45719" cy="50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378E5300-ADEA-402B-92FF-2D15246D0A56}"/>
                </a:ext>
              </a:extLst>
            </p:cNvPr>
            <p:cNvSpPr/>
            <p:nvPr/>
          </p:nvSpPr>
          <p:spPr>
            <a:xfrm>
              <a:off x="8460670" y="3226397"/>
              <a:ext cx="45719" cy="50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FB290287-A0E9-4347-B675-423C1D2EC90C}"/>
                </a:ext>
              </a:extLst>
            </p:cNvPr>
            <p:cNvSpPr/>
            <p:nvPr/>
          </p:nvSpPr>
          <p:spPr>
            <a:xfrm>
              <a:off x="8272696" y="3745274"/>
              <a:ext cx="45719" cy="50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D1016D3B-695D-4756-B611-56D0E8ECFC38}"/>
                </a:ext>
              </a:extLst>
            </p:cNvPr>
            <p:cNvGrpSpPr/>
            <p:nvPr/>
          </p:nvGrpSpPr>
          <p:grpSpPr>
            <a:xfrm rot="739432">
              <a:off x="8255105" y="6004364"/>
              <a:ext cx="233693" cy="1064547"/>
              <a:chOff x="8425096" y="2883927"/>
              <a:chExt cx="233693" cy="1064547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4E9BEF38-BD7B-4656-BF45-0AD8F83A6D0C}"/>
                  </a:ext>
                </a:extLst>
              </p:cNvPr>
              <p:cNvSpPr/>
              <p:nvPr/>
            </p:nvSpPr>
            <p:spPr>
              <a:xfrm>
                <a:off x="8425097" y="2883927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702FFB5C-BD73-4252-B2CB-D186AAD4C829}"/>
                  </a:ext>
                </a:extLst>
              </p:cNvPr>
              <p:cNvSpPr/>
              <p:nvPr/>
            </p:nvSpPr>
            <p:spPr>
              <a:xfrm>
                <a:off x="8613070" y="3378797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A40DB2E6-2926-4DB4-A87D-1BD0D05AA7A9}"/>
                  </a:ext>
                </a:extLst>
              </p:cNvPr>
              <p:cNvSpPr/>
              <p:nvPr/>
            </p:nvSpPr>
            <p:spPr>
              <a:xfrm>
                <a:off x="8425096" y="3897674"/>
                <a:ext cx="45719" cy="50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4E9904C2-9697-474F-A7A3-6EEA8A95A052}"/>
                </a:ext>
              </a:extLst>
            </p:cNvPr>
            <p:cNvSpPr/>
            <p:nvPr/>
          </p:nvSpPr>
          <p:spPr>
            <a:xfrm rot="19994296">
              <a:off x="1132940" y="7524057"/>
              <a:ext cx="45719" cy="50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3D946A07-A91C-4595-B086-C8BF923F2E05}"/>
                </a:ext>
              </a:extLst>
            </p:cNvPr>
            <p:cNvSpPr/>
            <p:nvPr/>
          </p:nvSpPr>
          <p:spPr>
            <a:xfrm rot="19994296">
              <a:off x="1001790" y="7986758"/>
              <a:ext cx="45719" cy="50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5FBC7083-2952-443A-BAAB-5EC9A2010FC6}"/>
                </a:ext>
              </a:extLst>
            </p:cNvPr>
            <p:cNvSpPr/>
            <p:nvPr/>
          </p:nvSpPr>
          <p:spPr>
            <a:xfrm rot="19994296">
              <a:off x="1203837" y="8494903"/>
              <a:ext cx="45719" cy="50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D20495E5-1473-4609-8DDB-DF6D56AA7F3D}"/>
                </a:ext>
              </a:extLst>
            </p:cNvPr>
            <p:cNvSpPr/>
            <p:nvPr/>
          </p:nvSpPr>
          <p:spPr>
            <a:xfrm rot="19985683">
              <a:off x="1178628" y="10542865"/>
              <a:ext cx="45719" cy="50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D7D99748-3FDF-4F74-B830-46D3EF435C78}"/>
                </a:ext>
              </a:extLst>
            </p:cNvPr>
            <p:cNvSpPr/>
            <p:nvPr/>
          </p:nvSpPr>
          <p:spPr>
            <a:xfrm rot="19985683">
              <a:off x="1031425" y="11059189"/>
              <a:ext cx="45719" cy="50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50C49081-F0EE-4536-AE83-3A7520A80066}"/>
                </a:ext>
              </a:extLst>
            </p:cNvPr>
            <p:cNvSpPr/>
            <p:nvPr/>
          </p:nvSpPr>
          <p:spPr>
            <a:xfrm rot="19985683">
              <a:off x="1148376" y="11568753"/>
              <a:ext cx="45719" cy="50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1414359-A939-47E4-B826-0EADB04592C0}"/>
                </a:ext>
              </a:extLst>
            </p:cNvPr>
            <p:cNvSpPr/>
            <p:nvPr/>
          </p:nvSpPr>
          <p:spPr>
            <a:xfrm rot="19994296">
              <a:off x="5938988" y="7156434"/>
              <a:ext cx="45719" cy="50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2" name="Oval 151">
            <a:extLst>
              <a:ext uri="{FF2B5EF4-FFF2-40B4-BE49-F238E27FC236}">
                <a16:creationId xmlns:a16="http://schemas.microsoft.com/office/drawing/2014/main" id="{81B22135-D77A-418A-B48B-DC3C960E26D5}"/>
              </a:ext>
            </a:extLst>
          </p:cNvPr>
          <p:cNvSpPr/>
          <p:nvPr/>
        </p:nvSpPr>
        <p:spPr>
          <a:xfrm>
            <a:off x="7583547" y="8960070"/>
            <a:ext cx="1577868" cy="1442915"/>
          </a:xfrm>
          <a:prstGeom prst="ellipse">
            <a:avLst/>
          </a:prstGeom>
          <a:solidFill>
            <a:srgbClr val="419C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5593A060-C1E4-4AE5-8CD4-51486B2DA826}"/>
              </a:ext>
            </a:extLst>
          </p:cNvPr>
          <p:cNvSpPr/>
          <p:nvPr/>
        </p:nvSpPr>
        <p:spPr>
          <a:xfrm>
            <a:off x="7777807" y="9110124"/>
            <a:ext cx="1220615" cy="114280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5A3F7883-2C09-4B7A-BAD8-61DF6E0FAB2F}"/>
              </a:ext>
            </a:extLst>
          </p:cNvPr>
          <p:cNvSpPr txBox="1"/>
          <p:nvPr/>
        </p:nvSpPr>
        <p:spPr>
          <a:xfrm>
            <a:off x="7763458" y="9430305"/>
            <a:ext cx="1220615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  <a:ea typeface="Adobe Gothic Std B" panose="020B0800000000000000" pitchFamily="34" charset="-128"/>
              </a:rPr>
              <a:t>Year </a:t>
            </a:r>
          </a:p>
          <a:p>
            <a:pPr algn="ctr"/>
            <a:r>
              <a:rPr lang="en-US" sz="1600" b="1">
                <a:latin typeface="Century Gothic" panose="020B0502020202020204" pitchFamily="34" charset="0"/>
                <a:ea typeface="Adobe Gothic Std B"/>
              </a:rPr>
              <a:t>2</a:t>
            </a:r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F8B53628-945F-4E4B-89DC-06B3D5CBF0DB}"/>
              </a:ext>
            </a:extLst>
          </p:cNvPr>
          <p:cNvSpPr/>
          <p:nvPr/>
        </p:nvSpPr>
        <p:spPr>
          <a:xfrm>
            <a:off x="365761" y="7389253"/>
            <a:ext cx="1577868" cy="1442915"/>
          </a:xfrm>
          <a:prstGeom prst="ellipse">
            <a:avLst/>
          </a:prstGeom>
          <a:solidFill>
            <a:srgbClr val="2F73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77BCBA00-0D32-4E46-BE33-9867CEF40D2E}"/>
              </a:ext>
            </a:extLst>
          </p:cNvPr>
          <p:cNvSpPr/>
          <p:nvPr/>
        </p:nvSpPr>
        <p:spPr>
          <a:xfrm>
            <a:off x="540394" y="7543517"/>
            <a:ext cx="1220615" cy="114280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832824E0-1106-49F7-BA94-D65CE1C0970B}"/>
              </a:ext>
            </a:extLst>
          </p:cNvPr>
          <p:cNvSpPr txBox="1"/>
          <p:nvPr/>
        </p:nvSpPr>
        <p:spPr>
          <a:xfrm>
            <a:off x="585929" y="7799103"/>
            <a:ext cx="1220615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  <a:ea typeface="Adobe Gothic Std B" panose="020B0800000000000000" pitchFamily="34" charset="-128"/>
              </a:rPr>
              <a:t>Year </a:t>
            </a:r>
          </a:p>
          <a:p>
            <a:pPr algn="ctr"/>
            <a:r>
              <a:rPr lang="en-US" sz="1600" b="1">
                <a:latin typeface="Century Gothic" panose="020B0502020202020204" pitchFamily="34" charset="0"/>
                <a:ea typeface="Adobe Gothic Std B"/>
              </a:rPr>
              <a:t>3</a:t>
            </a: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0D31C29E-98D7-4372-9DB4-4573F6AD7CB3}"/>
              </a:ext>
            </a:extLst>
          </p:cNvPr>
          <p:cNvSpPr/>
          <p:nvPr/>
        </p:nvSpPr>
        <p:spPr>
          <a:xfrm>
            <a:off x="7638484" y="5789998"/>
            <a:ext cx="1577868" cy="1442915"/>
          </a:xfrm>
          <a:prstGeom prst="ellipse">
            <a:avLst/>
          </a:prstGeom>
          <a:solidFill>
            <a:srgbClr val="5CA2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BFBFFF35-D551-4BBA-AFB3-78B2E5D2D2AD}"/>
              </a:ext>
            </a:extLst>
          </p:cNvPr>
          <p:cNvSpPr/>
          <p:nvPr/>
        </p:nvSpPr>
        <p:spPr>
          <a:xfrm>
            <a:off x="7832744" y="5940052"/>
            <a:ext cx="1220615" cy="114280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5C80FAEC-F1CC-4AE5-A7B9-C1522AC2BB36}"/>
              </a:ext>
            </a:extLst>
          </p:cNvPr>
          <p:cNvSpPr txBox="1"/>
          <p:nvPr/>
        </p:nvSpPr>
        <p:spPr>
          <a:xfrm>
            <a:off x="7858652" y="6199848"/>
            <a:ext cx="1220615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  <a:ea typeface="Adobe Gothic Std B" panose="020B0800000000000000" pitchFamily="34" charset="-128"/>
              </a:rPr>
              <a:t>Year </a:t>
            </a:r>
          </a:p>
          <a:p>
            <a:pPr algn="ctr"/>
            <a:r>
              <a:rPr lang="en-US" sz="1600" b="1">
                <a:latin typeface="Century Gothic" panose="020B0502020202020204" pitchFamily="34" charset="0"/>
                <a:ea typeface="Adobe Gothic Std B"/>
              </a:rPr>
              <a:t>4</a:t>
            </a:r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BCD62F48-9FF5-4551-9E37-E95A0610E0D9}"/>
              </a:ext>
            </a:extLst>
          </p:cNvPr>
          <p:cNvSpPr/>
          <p:nvPr/>
        </p:nvSpPr>
        <p:spPr>
          <a:xfrm>
            <a:off x="294186" y="4105441"/>
            <a:ext cx="1577868" cy="1442915"/>
          </a:xfrm>
          <a:prstGeom prst="ellipse">
            <a:avLst/>
          </a:prstGeom>
          <a:solidFill>
            <a:srgbClr val="4BBB8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9592B1B7-BE9C-419A-99AA-490CE19D2C92}"/>
              </a:ext>
            </a:extLst>
          </p:cNvPr>
          <p:cNvSpPr/>
          <p:nvPr/>
        </p:nvSpPr>
        <p:spPr>
          <a:xfrm>
            <a:off x="488446" y="4255495"/>
            <a:ext cx="1220615" cy="114280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8511B3F3-6D02-4984-B817-55A10C108A56}"/>
              </a:ext>
            </a:extLst>
          </p:cNvPr>
          <p:cNvSpPr txBox="1"/>
          <p:nvPr/>
        </p:nvSpPr>
        <p:spPr>
          <a:xfrm>
            <a:off x="514354" y="4515291"/>
            <a:ext cx="1220615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  <a:ea typeface="Adobe Gothic Std B" panose="020B0800000000000000" pitchFamily="34" charset="-128"/>
              </a:rPr>
              <a:t>Year </a:t>
            </a:r>
          </a:p>
          <a:p>
            <a:pPr algn="ctr"/>
            <a:r>
              <a:rPr lang="en-US" sz="1600" b="1">
                <a:latin typeface="Century Gothic" panose="020B0502020202020204" pitchFamily="34" charset="0"/>
                <a:ea typeface="Adobe Gothic Std B"/>
              </a:rPr>
              <a:t>5</a:t>
            </a:r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847E070E-7A4A-476A-BA4C-D0B6E5AB0440}"/>
              </a:ext>
            </a:extLst>
          </p:cNvPr>
          <p:cNvSpPr/>
          <p:nvPr/>
        </p:nvSpPr>
        <p:spPr>
          <a:xfrm>
            <a:off x="7761454" y="2319168"/>
            <a:ext cx="1577868" cy="1442915"/>
          </a:xfrm>
          <a:prstGeom prst="ellipse">
            <a:avLst/>
          </a:prstGeom>
          <a:solidFill>
            <a:srgbClr val="419C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D52036A7-2E30-4CA4-8A7E-A6C9F8D82258}"/>
              </a:ext>
            </a:extLst>
          </p:cNvPr>
          <p:cNvSpPr/>
          <p:nvPr/>
        </p:nvSpPr>
        <p:spPr>
          <a:xfrm>
            <a:off x="7961317" y="2454240"/>
            <a:ext cx="1220615" cy="114280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EEFE030B-9745-4AC4-B009-47BCA58DFF44}"/>
              </a:ext>
            </a:extLst>
          </p:cNvPr>
          <p:cNvSpPr txBox="1"/>
          <p:nvPr/>
        </p:nvSpPr>
        <p:spPr>
          <a:xfrm>
            <a:off x="7907818" y="2749146"/>
            <a:ext cx="1220615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1600" b="1">
                <a:latin typeface="Century Gothic" panose="020B0502020202020204" pitchFamily="34" charset="0"/>
                <a:ea typeface="Adobe Gothic Std B" panose="020B0800000000000000" pitchFamily="34" charset="-128"/>
              </a:rPr>
              <a:t>Year </a:t>
            </a:r>
          </a:p>
          <a:p>
            <a:pPr algn="ctr"/>
            <a:r>
              <a:rPr lang="en-US" sz="1600" b="1">
                <a:latin typeface="Century Gothic" panose="020B0502020202020204" pitchFamily="34" charset="0"/>
                <a:ea typeface="Adobe Gothic Std B"/>
              </a:rPr>
              <a:t>6</a:t>
            </a:r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72AAF1C5-D77A-443E-99F1-8BFEBDB8FFE5}"/>
              </a:ext>
            </a:extLst>
          </p:cNvPr>
          <p:cNvSpPr/>
          <p:nvPr/>
        </p:nvSpPr>
        <p:spPr>
          <a:xfrm>
            <a:off x="251927" y="1058691"/>
            <a:ext cx="1577868" cy="1442915"/>
          </a:xfrm>
          <a:prstGeom prst="ellipse">
            <a:avLst/>
          </a:prstGeom>
          <a:solidFill>
            <a:srgbClr val="2F73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E0C4DED9-73C7-4E57-9E28-4774D1866B3E}"/>
              </a:ext>
            </a:extLst>
          </p:cNvPr>
          <p:cNvSpPr/>
          <p:nvPr/>
        </p:nvSpPr>
        <p:spPr>
          <a:xfrm>
            <a:off x="446187" y="1208745"/>
            <a:ext cx="1220615" cy="114280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170" name="Picture 169" descr="F:\School\Subject Leader\Hollymount\2017-18\BPT_LOGO_PRINT.jpg">
            <a:extLst>
              <a:ext uri="{FF2B5EF4-FFF2-40B4-BE49-F238E27FC236}">
                <a16:creationId xmlns:a16="http://schemas.microsoft.com/office/drawing/2014/main" id="{9A5BE481-A1D2-4C5D-B9A8-714FF342777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720" y="136946"/>
            <a:ext cx="623033" cy="785899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Oval 15">
            <a:extLst>
              <a:ext uri="{FF2B5EF4-FFF2-40B4-BE49-F238E27FC236}">
                <a16:creationId xmlns:a16="http://schemas.microsoft.com/office/drawing/2014/main" id="{4FD73DE1-3F18-45E3-95F9-F84AED318E3A}"/>
              </a:ext>
            </a:extLst>
          </p:cNvPr>
          <p:cNvSpPr/>
          <p:nvPr/>
        </p:nvSpPr>
        <p:spPr>
          <a:xfrm>
            <a:off x="2006265" y="3899255"/>
            <a:ext cx="45719" cy="50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BD0828E6-8E0D-4FAD-A867-FE8648044425}"/>
              </a:ext>
            </a:extLst>
          </p:cNvPr>
          <p:cNvSpPr/>
          <p:nvPr/>
        </p:nvSpPr>
        <p:spPr>
          <a:xfrm>
            <a:off x="2538411" y="3904414"/>
            <a:ext cx="45719" cy="50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FDFC0998-D526-474B-B754-0C64FFE85CA7}"/>
              </a:ext>
            </a:extLst>
          </p:cNvPr>
          <p:cNvSpPr/>
          <p:nvPr/>
        </p:nvSpPr>
        <p:spPr>
          <a:xfrm>
            <a:off x="2991366" y="3912034"/>
            <a:ext cx="45719" cy="50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9CFF74C7-C117-428C-80FF-676371487100}"/>
              </a:ext>
            </a:extLst>
          </p:cNvPr>
          <p:cNvSpPr/>
          <p:nvPr/>
        </p:nvSpPr>
        <p:spPr>
          <a:xfrm>
            <a:off x="3557412" y="3906896"/>
            <a:ext cx="45719" cy="50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B4B86507-F56B-4829-AC79-EB9E3E29C29D}"/>
              </a:ext>
            </a:extLst>
          </p:cNvPr>
          <p:cNvSpPr/>
          <p:nvPr/>
        </p:nvSpPr>
        <p:spPr>
          <a:xfrm>
            <a:off x="3743625" y="2308198"/>
            <a:ext cx="45719" cy="50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01C5C0E0-8EF0-4E5C-828D-9705D2D58ACC}"/>
              </a:ext>
            </a:extLst>
          </p:cNvPr>
          <p:cNvSpPr/>
          <p:nvPr/>
        </p:nvSpPr>
        <p:spPr>
          <a:xfrm>
            <a:off x="4275770" y="2313358"/>
            <a:ext cx="45719" cy="50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22F8318B-BDB9-4215-8E91-3ADAB5669032}"/>
              </a:ext>
            </a:extLst>
          </p:cNvPr>
          <p:cNvSpPr/>
          <p:nvPr/>
        </p:nvSpPr>
        <p:spPr>
          <a:xfrm>
            <a:off x="4728725" y="2320977"/>
            <a:ext cx="45719" cy="50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B149E91B-1E11-4EA3-874B-3DCBBF52CC25}"/>
              </a:ext>
            </a:extLst>
          </p:cNvPr>
          <p:cNvSpPr/>
          <p:nvPr/>
        </p:nvSpPr>
        <p:spPr>
          <a:xfrm>
            <a:off x="5294772" y="2315839"/>
            <a:ext cx="45719" cy="50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E36DD232-E645-41B6-8243-6312EA18E0E2}"/>
              </a:ext>
            </a:extLst>
          </p:cNvPr>
          <p:cNvSpPr/>
          <p:nvPr/>
        </p:nvSpPr>
        <p:spPr>
          <a:xfrm>
            <a:off x="6230793" y="7044789"/>
            <a:ext cx="45719" cy="50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E7467B1C-881A-47E7-80ED-66BB294699EE}"/>
              </a:ext>
            </a:extLst>
          </p:cNvPr>
          <p:cNvSpPr/>
          <p:nvPr/>
        </p:nvSpPr>
        <p:spPr>
          <a:xfrm>
            <a:off x="6762937" y="7049950"/>
            <a:ext cx="45719" cy="50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9FAB99B6-C4F3-46F9-8C45-480D8AC1607F}"/>
              </a:ext>
            </a:extLst>
          </p:cNvPr>
          <p:cNvSpPr/>
          <p:nvPr/>
        </p:nvSpPr>
        <p:spPr>
          <a:xfrm>
            <a:off x="7215892" y="7057568"/>
            <a:ext cx="45719" cy="50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A4E901E8-B62B-430E-9CB3-C30EDBC167A4}"/>
              </a:ext>
            </a:extLst>
          </p:cNvPr>
          <p:cNvSpPr/>
          <p:nvPr/>
        </p:nvSpPr>
        <p:spPr>
          <a:xfrm>
            <a:off x="7781940" y="7052430"/>
            <a:ext cx="45719" cy="50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1BB27B-FB9B-4640-88A6-03A3DCB5361B}"/>
              </a:ext>
            </a:extLst>
          </p:cNvPr>
          <p:cNvSpPr txBox="1"/>
          <p:nvPr/>
        </p:nvSpPr>
        <p:spPr>
          <a:xfrm>
            <a:off x="5162198" y="11912175"/>
            <a:ext cx="1600738" cy="61427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800" b="1" dirty="0">
                <a:solidFill>
                  <a:srgbClr val="5CA269"/>
                </a:solidFill>
                <a:latin typeface="Century Gothic" panose="020B0502020202020204" pitchFamily="34" charset="0"/>
                <a:cs typeface="Calibri"/>
              </a:rPr>
              <a:t>F.1. Drawing </a:t>
            </a:r>
            <a:r>
              <a:rPr lang="en-US" sz="800" dirty="0">
                <a:solidFill>
                  <a:srgbClr val="5CA269"/>
                </a:solidFill>
                <a:latin typeface="Century Gothic" panose="020B0502020202020204" pitchFamily="34" charset="0"/>
                <a:cs typeface="Calibri"/>
              </a:rPr>
              <a:t>- </a:t>
            </a:r>
            <a:r>
              <a:rPr lang="en-GB" sz="700" kern="1400" dirty="0">
                <a:ln>
                  <a:noFill/>
                </a:ln>
                <a:solidFill>
                  <a:srgbClr val="5CA269"/>
                </a:solidFill>
                <a:effectLst/>
                <a:latin typeface="Century Gothic" panose="020B0502020202020204" pitchFamily="34" charset="0"/>
              </a:rPr>
              <a:t>Control mark making. Lines of different lengths and  shapes.  Draw representations</a:t>
            </a:r>
            <a:endParaRPr lang="en-GB" sz="1800" kern="1400" dirty="0">
              <a:ln>
                <a:noFill/>
              </a:ln>
              <a:solidFill>
                <a:srgbClr val="5CA269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B31EF7DC-9AF9-46EC-9193-7F97E48ECA7D}"/>
              </a:ext>
            </a:extLst>
          </p:cNvPr>
          <p:cNvSpPr txBox="1"/>
          <p:nvPr/>
        </p:nvSpPr>
        <p:spPr>
          <a:xfrm>
            <a:off x="4490680" y="11021251"/>
            <a:ext cx="1917681" cy="4487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5CA269"/>
                </a:solidFill>
                <a:latin typeface="Century Gothic" panose="020B0502020202020204" pitchFamily="34" charset="0"/>
                <a:cs typeface="Calibri"/>
              </a:rPr>
              <a:t>F.2. Painting</a:t>
            </a:r>
            <a:r>
              <a:rPr lang="en-US" sz="800" dirty="0">
                <a:solidFill>
                  <a:srgbClr val="5CA269"/>
                </a:solidFill>
                <a:latin typeface="Century Gothic" panose="020B0502020202020204" pitchFamily="34" charset="0"/>
                <a:cs typeface="Calibri"/>
              </a:rPr>
              <a:t> - </a:t>
            </a:r>
            <a:r>
              <a:rPr lang="en-GB" sz="700" kern="1400" dirty="0">
                <a:ln>
                  <a:noFill/>
                </a:ln>
                <a:solidFill>
                  <a:srgbClr val="5CA269"/>
                </a:solidFill>
                <a:effectLst/>
                <a:latin typeface="Century Gothic" panose="020B0502020202020204" pitchFamily="34" charset="0"/>
              </a:rPr>
              <a:t>Identify/ explore colour.  Experiment with application</a:t>
            </a:r>
            <a:r>
              <a:rPr lang="en-GB" sz="700" kern="1400" dirty="0">
                <a:solidFill>
                  <a:srgbClr val="5CA269"/>
                </a:solidFill>
                <a:latin typeface="Century Gothic" panose="020B0502020202020204" pitchFamily="34" charset="0"/>
              </a:rPr>
              <a:t> of paint using different methods.</a:t>
            </a:r>
            <a:endParaRPr lang="en-GB" sz="800" kern="1400" dirty="0">
              <a:ln>
                <a:noFill/>
              </a:ln>
              <a:solidFill>
                <a:srgbClr val="5CA269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ACC42B6F-5991-4E52-A5BB-489F517B4F03}"/>
              </a:ext>
            </a:extLst>
          </p:cNvPr>
          <p:cNvSpPr txBox="1"/>
          <p:nvPr/>
        </p:nvSpPr>
        <p:spPr>
          <a:xfrm>
            <a:off x="3712084" y="11959844"/>
            <a:ext cx="1406494" cy="61427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800" b="1" dirty="0">
                <a:solidFill>
                  <a:srgbClr val="5CA269"/>
                </a:solidFill>
                <a:latin typeface="Century Gothic" panose="020B0502020202020204" pitchFamily="34" charset="0"/>
                <a:cs typeface="Calibri"/>
              </a:rPr>
              <a:t>F.3. Printing -</a:t>
            </a:r>
            <a:r>
              <a:rPr lang="en-US" sz="800" dirty="0">
                <a:solidFill>
                  <a:srgbClr val="5CA269"/>
                </a:solidFill>
                <a:latin typeface="Century Gothic" panose="020B0502020202020204" pitchFamily="34" charset="0"/>
                <a:cs typeface="Calibri"/>
              </a:rPr>
              <a:t> </a:t>
            </a:r>
            <a:r>
              <a:rPr lang="en-GB" sz="700" kern="1400" dirty="0">
                <a:ln>
                  <a:noFill/>
                </a:ln>
                <a:solidFill>
                  <a:srgbClr val="5CA269"/>
                </a:solidFill>
                <a:effectLst/>
                <a:latin typeface="Century Gothic" panose="020B0502020202020204" pitchFamily="34" charset="0"/>
              </a:rPr>
              <a:t>Print with hands/objects.  Print on different surfaces. Respond to work of artists</a:t>
            </a:r>
            <a:endParaRPr lang="en-GB" sz="800" kern="1400" dirty="0">
              <a:ln>
                <a:noFill/>
              </a:ln>
              <a:solidFill>
                <a:srgbClr val="5CA269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DBF2F373-2E96-4A6C-A7FD-CAD588663AA3}"/>
              </a:ext>
            </a:extLst>
          </p:cNvPr>
          <p:cNvSpPr txBox="1"/>
          <p:nvPr/>
        </p:nvSpPr>
        <p:spPr>
          <a:xfrm>
            <a:off x="2591225" y="11005867"/>
            <a:ext cx="1785682" cy="4860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800" b="1" dirty="0">
                <a:solidFill>
                  <a:srgbClr val="5CA269"/>
                </a:solidFill>
                <a:latin typeface="Century Gothic" panose="020B0502020202020204" pitchFamily="34" charset="0"/>
                <a:cs typeface="Calibri"/>
              </a:rPr>
              <a:t>F.4. Collage </a:t>
            </a:r>
            <a:r>
              <a:rPr lang="en-US" sz="800" dirty="0">
                <a:solidFill>
                  <a:srgbClr val="5CA269"/>
                </a:solidFill>
                <a:latin typeface="Century Gothic" panose="020B0502020202020204" pitchFamily="34" charset="0"/>
                <a:cs typeface="Calibri"/>
              </a:rPr>
              <a:t>– </a:t>
            </a:r>
            <a:r>
              <a:rPr lang="en-GB" sz="700" kern="1400" dirty="0">
                <a:ln>
                  <a:noFill/>
                </a:ln>
                <a:solidFill>
                  <a:srgbClr val="5CA269"/>
                </a:solidFill>
                <a:effectLst/>
                <a:latin typeface="Century Gothic" panose="020B0502020202020204" pitchFamily="34" charset="0"/>
              </a:rPr>
              <a:t>develop cutting skills and gluing techniques. Explore/mix colour. Use language to describe.</a:t>
            </a:r>
            <a:endParaRPr lang="en-GB" sz="800" kern="1400" dirty="0">
              <a:ln>
                <a:noFill/>
              </a:ln>
              <a:solidFill>
                <a:srgbClr val="5CA269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ED6BF1E0-8A70-4031-84AB-334EE8BEA319}"/>
              </a:ext>
            </a:extLst>
          </p:cNvPr>
          <p:cNvSpPr txBox="1"/>
          <p:nvPr/>
        </p:nvSpPr>
        <p:spPr>
          <a:xfrm>
            <a:off x="1828576" y="12009544"/>
            <a:ext cx="1876037" cy="4860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5CA269"/>
                </a:solidFill>
                <a:latin typeface="Century Gothic" panose="020B0502020202020204" pitchFamily="34" charset="0"/>
                <a:cs typeface="Calibri"/>
              </a:rPr>
              <a:t>F.5. Sculpture</a:t>
            </a:r>
            <a:r>
              <a:rPr lang="en-US" sz="800" dirty="0">
                <a:solidFill>
                  <a:srgbClr val="5CA269"/>
                </a:solidFill>
                <a:latin typeface="Century Gothic" panose="020B0502020202020204" pitchFamily="34" charset="0"/>
                <a:cs typeface="Calibri"/>
              </a:rPr>
              <a:t>-</a:t>
            </a:r>
            <a:r>
              <a:rPr lang="en-GB" sz="700" kern="1400" dirty="0">
                <a:ln>
                  <a:noFill/>
                </a:ln>
                <a:solidFill>
                  <a:srgbClr val="5CA269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lang="en-GB" sz="700" kern="1400" dirty="0">
                <a:solidFill>
                  <a:srgbClr val="5CA269"/>
                </a:solidFill>
                <a:latin typeface="Century Gothic" panose="020B0502020202020204" pitchFamily="34" charset="0"/>
              </a:rPr>
              <a:t>I</a:t>
            </a:r>
            <a:r>
              <a:rPr lang="en-GB" sz="700" kern="1400" dirty="0">
                <a:ln>
                  <a:noFill/>
                </a:ln>
                <a:solidFill>
                  <a:srgbClr val="5CA269"/>
                </a:solidFill>
                <a:effectLst/>
                <a:latin typeface="Century Gothic" panose="020B0502020202020204" pitchFamily="34" charset="0"/>
              </a:rPr>
              <a:t>dentify characteristics</a:t>
            </a:r>
            <a:r>
              <a:rPr lang="en-GB" sz="700" kern="1400" dirty="0">
                <a:solidFill>
                  <a:srgbClr val="5CA269"/>
                </a:solidFill>
                <a:latin typeface="Century Gothic" panose="020B0502020202020204" pitchFamily="34" charset="0"/>
              </a:rPr>
              <a:t> of sculpture. </a:t>
            </a:r>
            <a:r>
              <a:rPr lang="en-GB" sz="700" kern="1400" dirty="0">
                <a:ln>
                  <a:noFill/>
                </a:ln>
                <a:solidFill>
                  <a:srgbClr val="5CA269"/>
                </a:solidFill>
                <a:effectLst/>
                <a:latin typeface="Century Gothic" panose="020B0502020202020204" pitchFamily="34" charset="0"/>
              </a:rPr>
              <a:t>Explain how  materials can be changed</a:t>
            </a:r>
            <a:r>
              <a:rPr lang="en-GB" sz="700" kern="1400" dirty="0">
                <a:solidFill>
                  <a:srgbClr val="5CA269"/>
                </a:solidFill>
                <a:latin typeface="Calibri" panose="020F0502020204030204" pitchFamily="34" charset="0"/>
              </a:rPr>
              <a:t>.</a:t>
            </a:r>
            <a:endParaRPr lang="en-GB" sz="700" kern="1400" dirty="0">
              <a:ln>
                <a:noFill/>
              </a:ln>
              <a:solidFill>
                <a:srgbClr val="5CA269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653B1187-34AB-4E11-A85D-C8BCD4EE3AA4}"/>
              </a:ext>
            </a:extLst>
          </p:cNvPr>
          <p:cNvSpPr txBox="1"/>
          <p:nvPr/>
        </p:nvSpPr>
        <p:spPr>
          <a:xfrm>
            <a:off x="929154" y="9393296"/>
            <a:ext cx="1842601" cy="61427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800" b="1" dirty="0">
                <a:solidFill>
                  <a:srgbClr val="2F73AA"/>
                </a:solidFill>
                <a:latin typeface="Century Gothic"/>
                <a:cs typeface="Calibri"/>
              </a:rPr>
              <a:t>1.1. Drawing -</a:t>
            </a:r>
            <a:r>
              <a:rPr lang="en-GB" sz="700" kern="1400" dirty="0">
                <a:ln>
                  <a:noFill/>
                </a:ln>
                <a:solidFill>
                  <a:srgbClr val="2F73AA"/>
                </a:solidFill>
                <a:effectLst/>
                <a:latin typeface="Century Gothic" panose="020B0502020202020204" pitchFamily="34" charset="0"/>
              </a:rPr>
              <a:t>Experiment with lines and shapes to create recognisable </a:t>
            </a:r>
            <a:r>
              <a:rPr lang="en-GB" sz="700" kern="1400" dirty="0">
                <a:solidFill>
                  <a:srgbClr val="2F73AA"/>
                </a:solidFill>
                <a:latin typeface="Century Gothic" panose="020B0502020202020204" pitchFamily="34" charset="0"/>
              </a:rPr>
              <a:t>shapes. Continue to develop a tripod grip.</a:t>
            </a:r>
            <a:endParaRPr lang="en-GB" sz="800" kern="1400" dirty="0">
              <a:ln>
                <a:noFill/>
              </a:ln>
              <a:solidFill>
                <a:srgbClr val="2F73AA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5CA80BED-C033-4817-BF58-113FC828D9AE}"/>
              </a:ext>
            </a:extLst>
          </p:cNvPr>
          <p:cNvSpPr txBox="1"/>
          <p:nvPr/>
        </p:nvSpPr>
        <p:spPr>
          <a:xfrm>
            <a:off x="2073318" y="10383565"/>
            <a:ext cx="2202452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2F73AA"/>
                </a:solidFill>
                <a:latin typeface="Century Gothic"/>
                <a:cs typeface="Calibri"/>
              </a:rPr>
              <a:t>1.2. Sculpting – </a:t>
            </a:r>
            <a:r>
              <a:rPr lang="en-GB" sz="700" kern="1400" dirty="0">
                <a:ln>
                  <a:noFill/>
                </a:ln>
                <a:solidFill>
                  <a:srgbClr val="2F73AA"/>
                </a:solidFill>
                <a:effectLst/>
                <a:latin typeface="Century Gothic" panose="020B0502020202020204" pitchFamily="34" charset="0"/>
              </a:rPr>
              <a:t>Experiment with materials</a:t>
            </a:r>
            <a:endParaRPr lang="en-GB" sz="700" kern="1400" dirty="0">
              <a:ln>
                <a:noFill/>
              </a:ln>
              <a:solidFill>
                <a:srgbClr val="2F73AA"/>
              </a:solidFill>
              <a:effectLst/>
              <a:latin typeface="Calibri" panose="020F050202020403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en-GB" sz="700" kern="1400" dirty="0">
                <a:ln>
                  <a:noFill/>
                </a:ln>
                <a:solidFill>
                  <a:srgbClr val="2F73AA"/>
                </a:solidFill>
                <a:effectLst/>
                <a:latin typeface="Century Gothic" panose="020B0502020202020204" pitchFamily="34" charset="0"/>
              </a:rPr>
              <a:t>Create shapes using tools</a:t>
            </a:r>
            <a:endParaRPr lang="en-GB" sz="700" kern="1400" dirty="0">
              <a:ln>
                <a:noFill/>
              </a:ln>
              <a:solidFill>
                <a:srgbClr val="2F73AA"/>
              </a:solidFill>
              <a:effectLst/>
              <a:latin typeface="Calibri" panose="020F050202020403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en-GB" sz="700" kern="1400" dirty="0">
                <a:ln>
                  <a:noFill/>
                </a:ln>
                <a:solidFill>
                  <a:srgbClr val="2F73AA"/>
                </a:solidFill>
                <a:effectLst/>
                <a:latin typeface="Century Gothic" panose="020B0502020202020204" pitchFamily="34" charset="0"/>
              </a:rPr>
              <a:t>Add textures and detail with hands and tools.</a:t>
            </a:r>
            <a:endParaRPr lang="en-GB" sz="800" kern="1400" dirty="0">
              <a:ln>
                <a:noFill/>
              </a:ln>
              <a:solidFill>
                <a:srgbClr val="2F73AA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3B7310CA-3815-4E8E-86BE-7238A18E54F7}"/>
              </a:ext>
            </a:extLst>
          </p:cNvPr>
          <p:cNvSpPr txBox="1"/>
          <p:nvPr/>
        </p:nvSpPr>
        <p:spPr>
          <a:xfrm>
            <a:off x="3197986" y="9423703"/>
            <a:ext cx="1918493" cy="4860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800" b="1" dirty="0">
                <a:solidFill>
                  <a:srgbClr val="2F73AA"/>
                </a:solidFill>
                <a:latin typeface="Century Gothic"/>
                <a:cs typeface="Calibri"/>
              </a:rPr>
              <a:t>1.3. </a:t>
            </a:r>
            <a:r>
              <a:rPr lang="en-US" sz="700" b="1" dirty="0">
                <a:solidFill>
                  <a:srgbClr val="2F73AA"/>
                </a:solidFill>
                <a:latin typeface="Century Gothic"/>
                <a:cs typeface="Calibri"/>
              </a:rPr>
              <a:t>Printing-</a:t>
            </a:r>
            <a:r>
              <a:rPr lang="en-US" sz="700" dirty="0">
                <a:solidFill>
                  <a:srgbClr val="2F73AA"/>
                </a:solidFill>
                <a:latin typeface="Century Gothic"/>
                <a:cs typeface="Calibri"/>
              </a:rPr>
              <a:t> </a:t>
            </a:r>
            <a:r>
              <a:rPr lang="en-GB" sz="700" b="1" kern="1400" dirty="0">
                <a:ln>
                  <a:noFill/>
                </a:ln>
                <a:solidFill>
                  <a:srgbClr val="2F73AA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lang="en-GB" sz="700" kern="1400" dirty="0">
                <a:ln>
                  <a:noFill/>
                </a:ln>
                <a:solidFill>
                  <a:srgbClr val="2F73AA"/>
                </a:solidFill>
                <a:effectLst/>
                <a:latin typeface="Century Gothic" panose="020B0502020202020204" pitchFamily="34" charset="0"/>
              </a:rPr>
              <a:t>Experiment by applying paint to one surface and pressing onto another. Create patterns with prints.</a:t>
            </a:r>
            <a:endParaRPr lang="en-GB" sz="700" kern="1400" dirty="0">
              <a:ln>
                <a:noFill/>
              </a:ln>
              <a:solidFill>
                <a:srgbClr val="2F73AA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ED444041-2E7C-4F5F-8BBA-D5E7195C6EE7}"/>
              </a:ext>
            </a:extLst>
          </p:cNvPr>
          <p:cNvSpPr txBox="1"/>
          <p:nvPr/>
        </p:nvSpPr>
        <p:spPr>
          <a:xfrm>
            <a:off x="4495627" y="10398246"/>
            <a:ext cx="2161888" cy="4860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800" b="1" dirty="0">
                <a:solidFill>
                  <a:srgbClr val="2F73AA"/>
                </a:solidFill>
                <a:latin typeface="Century Gothic"/>
                <a:cs typeface="Calibri"/>
              </a:rPr>
              <a:t>1.4. Collage</a:t>
            </a:r>
            <a:r>
              <a:rPr lang="en-US" sz="800" dirty="0">
                <a:solidFill>
                  <a:srgbClr val="2F73AA"/>
                </a:solidFill>
                <a:latin typeface="Century Gothic"/>
                <a:cs typeface="Calibri"/>
              </a:rPr>
              <a:t>- </a:t>
            </a:r>
            <a:r>
              <a:rPr lang="en-GB" sz="700" kern="1400" dirty="0">
                <a:ln>
                  <a:noFill/>
                </a:ln>
                <a:solidFill>
                  <a:srgbClr val="2F73AA"/>
                </a:solidFill>
                <a:effectLst/>
                <a:latin typeface="Century Gothic" panose="020B0502020202020204" pitchFamily="34" charset="0"/>
              </a:rPr>
              <a:t>Sort/combine materials.  Look at an artist collage.  Know collage can be created from natural and found objects. </a:t>
            </a:r>
            <a:endParaRPr lang="en-GB" sz="700" kern="1400" dirty="0">
              <a:ln>
                <a:noFill/>
              </a:ln>
              <a:solidFill>
                <a:srgbClr val="2F73AA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54287C38-31F7-426F-88C6-0F8A2C184EB4}"/>
              </a:ext>
            </a:extLst>
          </p:cNvPr>
          <p:cNvSpPr txBox="1"/>
          <p:nvPr/>
        </p:nvSpPr>
        <p:spPr>
          <a:xfrm>
            <a:off x="5522412" y="9444660"/>
            <a:ext cx="1927801" cy="4487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2F73AA"/>
                </a:solidFill>
                <a:latin typeface="Century Gothic"/>
                <a:cs typeface="Calibri"/>
              </a:rPr>
              <a:t>1.5. Painting</a:t>
            </a:r>
            <a:r>
              <a:rPr lang="en-US" sz="800" dirty="0">
                <a:solidFill>
                  <a:srgbClr val="2F73AA"/>
                </a:solidFill>
                <a:latin typeface="Century Gothic"/>
                <a:cs typeface="Calibri"/>
              </a:rPr>
              <a:t> - </a:t>
            </a:r>
            <a:r>
              <a:rPr lang="en-GB" sz="700" kern="1400" dirty="0">
                <a:ln>
                  <a:noFill/>
                </a:ln>
                <a:solidFill>
                  <a:srgbClr val="2F73AA"/>
                </a:solidFill>
                <a:effectLst/>
                <a:latin typeface="Century Gothic" panose="020B0502020202020204" pitchFamily="34" charset="0"/>
              </a:rPr>
              <a:t>Know that mixing primary colours, will produce secondary colours. </a:t>
            </a:r>
            <a:r>
              <a:rPr lang="en-GB" sz="700" kern="1400" dirty="0">
                <a:solidFill>
                  <a:srgbClr val="2F73AA"/>
                </a:solidFill>
                <a:latin typeface="Century Gothic" panose="020B0502020202020204" pitchFamily="34" charset="0"/>
              </a:rPr>
              <a:t>Develop a comfortable grip.</a:t>
            </a:r>
            <a:endParaRPr lang="en-GB" sz="700" kern="1400" dirty="0">
              <a:ln>
                <a:noFill/>
              </a:ln>
              <a:solidFill>
                <a:srgbClr val="2F73AA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9F5FBF97-CA09-4223-B33E-2D81A7A69E99}"/>
              </a:ext>
            </a:extLst>
          </p:cNvPr>
          <p:cNvSpPr txBox="1"/>
          <p:nvPr/>
        </p:nvSpPr>
        <p:spPr>
          <a:xfrm>
            <a:off x="7012841" y="7722009"/>
            <a:ext cx="2066426" cy="61427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800" b="1" dirty="0">
                <a:solidFill>
                  <a:srgbClr val="5CA269"/>
                </a:solidFill>
                <a:latin typeface="Century Gothic"/>
                <a:cs typeface="Calibri"/>
              </a:rPr>
              <a:t>2.1. Drawing</a:t>
            </a:r>
            <a:r>
              <a:rPr lang="en-US" sz="800" dirty="0">
                <a:solidFill>
                  <a:srgbClr val="5CA269"/>
                </a:solidFill>
                <a:latin typeface="Century Gothic"/>
                <a:cs typeface="Calibri"/>
              </a:rPr>
              <a:t>- </a:t>
            </a:r>
            <a:r>
              <a:rPr lang="en-GB" sz="700" kern="1400" dirty="0">
                <a:ln>
                  <a:noFill/>
                </a:ln>
                <a:solidFill>
                  <a:srgbClr val="5CA269"/>
                </a:solidFill>
                <a:effectLst/>
                <a:latin typeface="Century Gothic" panose="020B0502020202020204" pitchFamily="34" charset="0"/>
              </a:rPr>
              <a:t>Experiment with different pencil pressures to create light and dark. Using pencils at different angles can change the line thickness,</a:t>
            </a:r>
            <a:endParaRPr lang="en-GB" sz="1800" kern="1400" dirty="0">
              <a:ln>
                <a:noFill/>
              </a:ln>
              <a:solidFill>
                <a:srgbClr val="5CA269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CCF41750-5556-4268-B0F8-B739E880CF15}"/>
              </a:ext>
            </a:extLst>
          </p:cNvPr>
          <p:cNvSpPr txBox="1"/>
          <p:nvPr/>
        </p:nvSpPr>
        <p:spPr>
          <a:xfrm>
            <a:off x="5825575" y="8815456"/>
            <a:ext cx="1707370" cy="4487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5CA269"/>
                </a:solidFill>
                <a:latin typeface="Century Gothic"/>
                <a:cs typeface="Calibri"/>
              </a:rPr>
              <a:t>2.2. Painting – </a:t>
            </a:r>
            <a:r>
              <a:rPr lang="en-GB" sz="700" kern="1400" dirty="0">
                <a:ln>
                  <a:noFill/>
                </a:ln>
                <a:solidFill>
                  <a:srgbClr val="5CA269"/>
                </a:solidFill>
                <a:effectLst/>
                <a:latin typeface="Century Gothic" panose="020B0502020202020204" pitchFamily="34" charset="0"/>
              </a:rPr>
              <a:t>Develop knowledge of tones and tints. Explore the effect of brushstrokes.</a:t>
            </a:r>
            <a:endParaRPr lang="en-GB" sz="800" kern="1400" dirty="0">
              <a:ln>
                <a:noFill/>
              </a:ln>
              <a:solidFill>
                <a:srgbClr val="5CA269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97A99D76-4E6D-419A-8162-2C2C2FF60512}"/>
              </a:ext>
            </a:extLst>
          </p:cNvPr>
          <p:cNvSpPr txBox="1"/>
          <p:nvPr/>
        </p:nvSpPr>
        <p:spPr>
          <a:xfrm>
            <a:off x="3447323" y="8812074"/>
            <a:ext cx="1957831" cy="53860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spcBef>
                <a:spcPts val="0"/>
              </a:spcBef>
              <a:spcAft>
                <a:spcPts val="600"/>
              </a:spcAft>
            </a:pPr>
            <a:r>
              <a:rPr lang="en-US" sz="800" b="1" dirty="0">
                <a:solidFill>
                  <a:srgbClr val="5CA269"/>
                </a:solidFill>
                <a:latin typeface="Century Gothic"/>
                <a:cs typeface="Calibri"/>
              </a:rPr>
              <a:t>2.4. Collage-  </a:t>
            </a:r>
            <a:r>
              <a:rPr lang="en-GB" sz="700" kern="1400" dirty="0">
                <a:ln>
                  <a:noFill/>
                </a:ln>
                <a:solidFill>
                  <a:srgbClr val="5CA269"/>
                </a:solidFill>
                <a:effectLst/>
                <a:latin typeface="Century Gothic" panose="020B0502020202020204" pitchFamily="34" charset="0"/>
              </a:rPr>
              <a:t>Experiment with layers  of material. Create a copy-cat version of an artist’s collage.  Develop patterns in collage.</a:t>
            </a:r>
            <a:endParaRPr lang="en-GB" sz="700" kern="1400" dirty="0">
              <a:ln>
                <a:noFill/>
              </a:ln>
              <a:solidFill>
                <a:srgbClr val="5CA269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8B34DCC8-ADCC-459A-BE22-F855019C7909}"/>
              </a:ext>
            </a:extLst>
          </p:cNvPr>
          <p:cNvSpPr txBox="1"/>
          <p:nvPr/>
        </p:nvSpPr>
        <p:spPr>
          <a:xfrm>
            <a:off x="4728725" y="7876575"/>
            <a:ext cx="2036244" cy="4860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800" b="1" dirty="0">
                <a:solidFill>
                  <a:srgbClr val="5CA269"/>
                </a:solidFill>
                <a:latin typeface="Century Gothic"/>
                <a:cs typeface="Calibri"/>
              </a:rPr>
              <a:t>2.3. Printing</a:t>
            </a:r>
            <a:r>
              <a:rPr lang="en-US" sz="800" dirty="0">
                <a:solidFill>
                  <a:srgbClr val="5CA269"/>
                </a:solidFill>
                <a:latin typeface="Century Gothic"/>
                <a:cs typeface="Calibri"/>
              </a:rPr>
              <a:t>- </a:t>
            </a:r>
            <a:r>
              <a:rPr lang="en-GB" sz="700" kern="1400" dirty="0">
                <a:ln>
                  <a:noFill/>
                </a:ln>
                <a:solidFill>
                  <a:srgbClr val="5CA269"/>
                </a:solidFill>
                <a:effectLst/>
                <a:latin typeface="Century Gothic" panose="020B0502020202020204" pitchFamily="34" charset="0"/>
              </a:rPr>
              <a:t>Experiment with printing block techniques. Replicate designs to make a pattern.</a:t>
            </a:r>
            <a:endParaRPr lang="en-GB" sz="700" kern="1400" dirty="0">
              <a:ln>
                <a:noFill/>
              </a:ln>
              <a:solidFill>
                <a:srgbClr val="5CA269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079E9CD6-119E-472E-BBA2-B66306DB4451}"/>
              </a:ext>
            </a:extLst>
          </p:cNvPr>
          <p:cNvSpPr txBox="1"/>
          <p:nvPr/>
        </p:nvSpPr>
        <p:spPr>
          <a:xfrm>
            <a:off x="585929" y="3200423"/>
            <a:ext cx="2295103" cy="4860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800" b="1" dirty="0">
                <a:solidFill>
                  <a:srgbClr val="2F73AA"/>
                </a:solidFill>
                <a:latin typeface="Century Gothic" panose="020B0502020202020204" pitchFamily="34" charset="0"/>
                <a:cs typeface="Calibri"/>
              </a:rPr>
              <a:t>5.1. Drawing- </a:t>
            </a:r>
            <a:r>
              <a:rPr lang="en-GB" sz="700" kern="1400" dirty="0">
                <a:ln>
                  <a:noFill/>
                </a:ln>
                <a:solidFill>
                  <a:srgbClr val="2F73AA"/>
                </a:solidFill>
                <a:effectLst/>
                <a:latin typeface="Century Gothic" panose="020B0502020202020204" pitchFamily="34" charset="0"/>
              </a:rPr>
              <a:t>Accuracy of scale.  Experiment with techniques for shadow/reflection/tone.  Blending/ smudging charcoal</a:t>
            </a:r>
            <a:endParaRPr lang="en-GB" sz="700" kern="1400" dirty="0">
              <a:ln>
                <a:noFill/>
              </a:ln>
              <a:solidFill>
                <a:srgbClr val="2F73AA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A36C7A2E-277A-475D-85D6-E7FD55D2BD36}"/>
              </a:ext>
            </a:extLst>
          </p:cNvPr>
          <p:cNvSpPr txBox="1"/>
          <p:nvPr/>
        </p:nvSpPr>
        <p:spPr>
          <a:xfrm>
            <a:off x="3454446" y="3271166"/>
            <a:ext cx="2258070" cy="3579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800" b="1" dirty="0">
                <a:solidFill>
                  <a:srgbClr val="2F73AA"/>
                </a:solidFill>
                <a:latin typeface="Century Gothic" panose="020B0502020202020204" pitchFamily="34" charset="0"/>
                <a:cs typeface="Calibri"/>
              </a:rPr>
              <a:t>5.3. Collage-</a:t>
            </a:r>
            <a:r>
              <a:rPr lang="en-US" sz="800" dirty="0">
                <a:solidFill>
                  <a:srgbClr val="2F73AA"/>
                </a:solidFill>
                <a:latin typeface="Century Gothic" panose="020B0502020202020204" pitchFamily="34" charset="0"/>
                <a:cs typeface="Calibri"/>
              </a:rPr>
              <a:t> </a:t>
            </a:r>
            <a:r>
              <a:rPr lang="en-GB" sz="700" kern="1400" dirty="0">
                <a:ln>
                  <a:noFill/>
                </a:ln>
                <a:solidFill>
                  <a:srgbClr val="2F73AA"/>
                </a:solidFill>
                <a:effectLst/>
                <a:latin typeface="Century Gothic" panose="020B0502020202020204" pitchFamily="34" charset="0"/>
              </a:rPr>
              <a:t>Explore montage and used mixed media to create a montage artwork.</a:t>
            </a:r>
            <a:endParaRPr lang="en-GB" sz="700" kern="1400" dirty="0">
              <a:ln>
                <a:noFill/>
              </a:ln>
              <a:solidFill>
                <a:srgbClr val="2F73AA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4284BEC7-159E-48FE-9D5A-1A7DEC360234}"/>
              </a:ext>
            </a:extLst>
          </p:cNvPr>
          <p:cNvSpPr txBox="1"/>
          <p:nvPr/>
        </p:nvSpPr>
        <p:spPr>
          <a:xfrm>
            <a:off x="2165369" y="4094179"/>
            <a:ext cx="2142136" cy="61427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2F73AA"/>
                </a:solidFill>
                <a:latin typeface="Century Gothic" panose="020B0502020202020204" pitchFamily="34" charset="0"/>
                <a:cs typeface="Calibri"/>
              </a:rPr>
              <a:t>5.2. Painting- </a:t>
            </a:r>
            <a:r>
              <a:rPr lang="en-GB" sz="700" kern="1400" dirty="0">
                <a:ln>
                  <a:noFill/>
                </a:ln>
                <a:solidFill>
                  <a:srgbClr val="2F73AA"/>
                </a:solidFill>
                <a:effectLst/>
                <a:latin typeface="Century Gothic" panose="020B0502020202020204" pitchFamily="34" charset="0"/>
              </a:rPr>
              <a:t>Explore the foreground, middle ground and background in paintings.</a:t>
            </a:r>
            <a:r>
              <a:rPr lang="en-GB" sz="700" kern="1400" dirty="0">
                <a:solidFill>
                  <a:srgbClr val="2F73AA"/>
                </a:solidFill>
                <a:latin typeface="Calibri" panose="020F0502020204030204" pitchFamily="34" charset="0"/>
              </a:rPr>
              <a:t> </a:t>
            </a:r>
            <a:r>
              <a:rPr lang="en-GB" sz="700" kern="1400" dirty="0">
                <a:ln>
                  <a:noFill/>
                </a:ln>
                <a:solidFill>
                  <a:srgbClr val="2F73AA"/>
                </a:solidFill>
                <a:effectLst/>
                <a:latin typeface="Century Gothic" panose="020B0502020202020204" pitchFamily="34" charset="0"/>
              </a:rPr>
              <a:t>Create hues for detail.  </a:t>
            </a:r>
            <a:r>
              <a:rPr lang="en-GB" sz="700" kern="1400" dirty="0">
                <a:solidFill>
                  <a:srgbClr val="2F73AA"/>
                </a:solidFill>
                <a:latin typeface="Century Gothic" panose="020B0502020202020204" pitchFamily="34" charset="0"/>
              </a:rPr>
              <a:t>Experiment with creating reflection and shadow in painting.</a:t>
            </a:r>
            <a:endParaRPr lang="en-GB" sz="700" kern="1400" dirty="0">
              <a:ln>
                <a:noFill/>
              </a:ln>
              <a:solidFill>
                <a:srgbClr val="2F73AA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F05E4487-957F-4ABB-B358-C0474D114430}"/>
              </a:ext>
            </a:extLst>
          </p:cNvPr>
          <p:cNvSpPr txBox="1"/>
          <p:nvPr/>
        </p:nvSpPr>
        <p:spPr>
          <a:xfrm>
            <a:off x="6527628" y="1497918"/>
            <a:ext cx="2169895" cy="4860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800" b="1" dirty="0">
                <a:solidFill>
                  <a:srgbClr val="5CA269"/>
                </a:solidFill>
                <a:latin typeface="Century Gothic"/>
                <a:cs typeface="Calibri"/>
              </a:rPr>
              <a:t>6.1. Drawing- </a:t>
            </a:r>
            <a:r>
              <a:rPr lang="en-GB" sz="700" kern="1400" dirty="0">
                <a:ln>
                  <a:noFill/>
                </a:ln>
                <a:solidFill>
                  <a:srgbClr val="5CA269"/>
                </a:solidFill>
                <a:effectLst/>
                <a:latin typeface="Century Gothic" panose="020B0502020202020204" pitchFamily="34" charset="0"/>
              </a:rPr>
              <a:t>perspective is what gives a  drawing a  three-dimensional feeling – making objects appear further away/nearer.</a:t>
            </a:r>
            <a:endParaRPr lang="en-GB" sz="700" kern="1400" dirty="0">
              <a:ln>
                <a:noFill/>
              </a:ln>
              <a:solidFill>
                <a:srgbClr val="5CA269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569A6B60-5268-46C8-9535-51E8CADA8853}"/>
              </a:ext>
            </a:extLst>
          </p:cNvPr>
          <p:cNvSpPr txBox="1"/>
          <p:nvPr/>
        </p:nvSpPr>
        <p:spPr>
          <a:xfrm>
            <a:off x="4094018" y="1626337"/>
            <a:ext cx="1997840" cy="4487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5CA269"/>
                </a:solidFill>
                <a:latin typeface="Century Gothic" panose="020B0502020202020204" pitchFamily="34" charset="0"/>
                <a:cs typeface="Calibri"/>
              </a:rPr>
              <a:t>6.3. Painting- </a:t>
            </a:r>
            <a:r>
              <a:rPr lang="en-GB" sz="700" kern="1400" dirty="0">
                <a:ln>
                  <a:noFill/>
                </a:ln>
                <a:solidFill>
                  <a:srgbClr val="5CA269"/>
                </a:solidFill>
                <a:effectLst/>
                <a:latin typeface="Century Gothic" panose="020B0502020202020204" pitchFamily="34" charset="0"/>
              </a:rPr>
              <a:t>Developing control of painting tools. Making choices about layers of painting and starting points.</a:t>
            </a:r>
            <a:endParaRPr lang="en-GB" sz="700" kern="1400" dirty="0">
              <a:ln>
                <a:noFill/>
              </a:ln>
              <a:solidFill>
                <a:srgbClr val="5CA269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FDC258E4-288C-439C-B1BF-9678C97E9CFB}"/>
              </a:ext>
            </a:extLst>
          </p:cNvPr>
          <p:cNvSpPr txBox="1"/>
          <p:nvPr/>
        </p:nvSpPr>
        <p:spPr>
          <a:xfrm>
            <a:off x="2006264" y="7264666"/>
            <a:ext cx="1894013" cy="4001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b="1" dirty="0">
                <a:solidFill>
                  <a:srgbClr val="2F73AA"/>
                </a:solidFill>
                <a:latin typeface="Century Gothic"/>
                <a:cs typeface="Calibri"/>
              </a:rPr>
              <a:t>3.2. Painting</a:t>
            </a:r>
            <a:r>
              <a:rPr lang="en-US" sz="700" dirty="0">
                <a:solidFill>
                  <a:srgbClr val="2F73AA"/>
                </a:solidFill>
                <a:latin typeface="Century Gothic"/>
                <a:cs typeface="Calibri"/>
              </a:rPr>
              <a:t>-  Develop </a:t>
            </a:r>
            <a:r>
              <a:rPr lang="fr-FR" sz="600" kern="1400" dirty="0" err="1">
                <a:solidFill>
                  <a:srgbClr val="2F73AA"/>
                </a:solidFill>
                <a:latin typeface="Century Gothic" panose="020B0502020202020204" pitchFamily="34" charset="0"/>
                <a:cs typeface="Calibri"/>
              </a:rPr>
              <a:t>w</a:t>
            </a:r>
            <a:r>
              <a:rPr lang="fr-FR" sz="600" kern="1400" dirty="0" err="1">
                <a:ln>
                  <a:noFill/>
                </a:ln>
                <a:solidFill>
                  <a:srgbClr val="2F73AA"/>
                </a:solidFill>
                <a:effectLst/>
                <a:latin typeface="Century Gothic" panose="020B0502020202020204" pitchFamily="34" charset="0"/>
              </a:rPr>
              <a:t>atercolour</a:t>
            </a:r>
            <a:r>
              <a:rPr lang="fr-FR" sz="600" kern="1400" dirty="0">
                <a:ln>
                  <a:noFill/>
                </a:ln>
                <a:solidFill>
                  <a:srgbClr val="2F73AA"/>
                </a:solidFill>
                <a:effectLst/>
                <a:latin typeface="Century Gothic" panose="020B0502020202020204" pitchFamily="34" charset="0"/>
              </a:rPr>
              <a:t> techniques. Explore how to use a ‘</a:t>
            </a:r>
            <a:r>
              <a:rPr lang="fr-FR" sz="600" kern="1400" dirty="0" err="1">
                <a:ln>
                  <a:noFill/>
                </a:ln>
                <a:solidFill>
                  <a:srgbClr val="2F73AA"/>
                </a:solidFill>
                <a:effectLst/>
                <a:latin typeface="Century Gothic" panose="020B0502020202020204" pitchFamily="34" charset="0"/>
              </a:rPr>
              <a:t>wash</a:t>
            </a:r>
            <a:r>
              <a:rPr lang="fr-FR" sz="600" kern="1400" dirty="0">
                <a:ln>
                  <a:noFill/>
                </a:ln>
                <a:solidFill>
                  <a:srgbClr val="2F73AA"/>
                </a:solidFill>
                <a:effectLst/>
                <a:latin typeface="Century Gothic" panose="020B0502020202020204" pitchFamily="34" charset="0"/>
              </a:rPr>
              <a:t>’ </a:t>
            </a:r>
            <a:r>
              <a:rPr lang="fr-FR" sz="600" kern="1400" dirty="0" err="1">
                <a:ln>
                  <a:noFill/>
                </a:ln>
                <a:solidFill>
                  <a:srgbClr val="2F73AA"/>
                </a:solidFill>
                <a:effectLst/>
                <a:latin typeface="Century Gothic" panose="020B0502020202020204" pitchFamily="34" charset="0"/>
              </a:rPr>
              <a:t>effectively</a:t>
            </a:r>
            <a:r>
              <a:rPr lang="fr-FR" sz="600" kern="1400" dirty="0">
                <a:ln>
                  <a:noFill/>
                </a:ln>
                <a:solidFill>
                  <a:srgbClr val="2F73AA"/>
                </a:solidFill>
                <a:effectLst/>
                <a:latin typeface="Century Gothic" panose="020B0502020202020204" pitchFamily="34" charset="0"/>
              </a:rPr>
              <a:t>.</a:t>
            </a:r>
            <a:endParaRPr lang="fr-FR" sz="700" kern="1400" dirty="0">
              <a:ln>
                <a:noFill/>
              </a:ln>
              <a:solidFill>
                <a:srgbClr val="2F73AA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52" name="TextBox 351">
            <a:extLst>
              <a:ext uri="{FF2B5EF4-FFF2-40B4-BE49-F238E27FC236}">
                <a16:creationId xmlns:a16="http://schemas.microsoft.com/office/drawing/2014/main" id="{4DB125E0-6B97-4AF6-8EDD-563FCCF25701}"/>
              </a:ext>
            </a:extLst>
          </p:cNvPr>
          <p:cNvSpPr txBox="1"/>
          <p:nvPr/>
        </p:nvSpPr>
        <p:spPr>
          <a:xfrm>
            <a:off x="751951" y="6311745"/>
            <a:ext cx="2144895" cy="4860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800" b="1" dirty="0">
                <a:solidFill>
                  <a:srgbClr val="2F73AA"/>
                </a:solidFill>
                <a:latin typeface="Century Gothic"/>
                <a:cs typeface="Calibri"/>
              </a:rPr>
              <a:t>3.1. Drawing - </a:t>
            </a:r>
            <a:r>
              <a:rPr lang="en-US" sz="800" dirty="0">
                <a:solidFill>
                  <a:srgbClr val="2F73AA"/>
                </a:solidFill>
                <a:latin typeface="Century Gothic"/>
                <a:ea typeface="+mn-lt"/>
                <a:cs typeface="+mn-lt"/>
              </a:rPr>
              <a:t> </a:t>
            </a:r>
            <a:r>
              <a:rPr lang="en-GB" sz="700" kern="1400" dirty="0">
                <a:ln>
                  <a:noFill/>
                </a:ln>
                <a:solidFill>
                  <a:srgbClr val="2F73AA"/>
                </a:solidFill>
                <a:effectLst/>
                <a:latin typeface="Century Gothic" panose="020B0502020202020204" pitchFamily="34" charset="0"/>
              </a:rPr>
              <a:t>Explore pencil grades for purpose   Shading for light/dark.  Identify/use techniques for observational drawing</a:t>
            </a:r>
            <a:endParaRPr lang="en-GB" sz="800" kern="1400" dirty="0">
              <a:ln>
                <a:noFill/>
              </a:ln>
              <a:solidFill>
                <a:srgbClr val="2F73AA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53" name="TextBox 352">
            <a:extLst>
              <a:ext uri="{FF2B5EF4-FFF2-40B4-BE49-F238E27FC236}">
                <a16:creationId xmlns:a16="http://schemas.microsoft.com/office/drawing/2014/main" id="{B8C00013-CB57-44EE-BD31-8C6B5D438B06}"/>
              </a:ext>
            </a:extLst>
          </p:cNvPr>
          <p:cNvSpPr txBox="1"/>
          <p:nvPr/>
        </p:nvSpPr>
        <p:spPr>
          <a:xfrm>
            <a:off x="3052683" y="6327805"/>
            <a:ext cx="2064005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800" b="1" dirty="0">
                <a:solidFill>
                  <a:srgbClr val="2F73AA"/>
                </a:solidFill>
                <a:latin typeface="Century Gothic"/>
                <a:cs typeface="Calibri"/>
              </a:rPr>
              <a:t>3.3. Printing - </a:t>
            </a:r>
            <a:r>
              <a:rPr lang="en-GB" sz="700" kern="1400" dirty="0">
                <a:ln>
                  <a:noFill/>
                </a:ln>
                <a:solidFill>
                  <a:srgbClr val="2F73AA"/>
                </a:solidFill>
                <a:effectLst/>
                <a:latin typeface="Century Gothic" panose="020B0502020202020204" pitchFamily="34" charset="0"/>
              </a:rPr>
              <a:t>Compare work of print artists. Create designs inspired by famous artists – repeat and rotate the designs.</a:t>
            </a:r>
            <a:endParaRPr lang="en-GB" sz="700" kern="1400" dirty="0">
              <a:ln>
                <a:noFill/>
              </a:ln>
              <a:solidFill>
                <a:srgbClr val="2F73AA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55" name="TextBox 354">
            <a:extLst>
              <a:ext uri="{FF2B5EF4-FFF2-40B4-BE49-F238E27FC236}">
                <a16:creationId xmlns:a16="http://schemas.microsoft.com/office/drawing/2014/main" id="{25BFF619-6EDD-4B0A-B5A3-32B3CAE3BB49}"/>
              </a:ext>
            </a:extLst>
          </p:cNvPr>
          <p:cNvSpPr txBox="1"/>
          <p:nvPr/>
        </p:nvSpPr>
        <p:spPr>
          <a:xfrm>
            <a:off x="5497321" y="6330310"/>
            <a:ext cx="2106464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800" b="1" dirty="0">
                <a:solidFill>
                  <a:srgbClr val="2F73AA"/>
                </a:solidFill>
                <a:latin typeface="Century Gothic"/>
                <a:cs typeface="Calibri"/>
              </a:rPr>
              <a:t>3.5. Sculpture – </a:t>
            </a:r>
            <a:r>
              <a:rPr lang="en-GB" sz="700" kern="1400" dirty="0">
                <a:ln>
                  <a:noFill/>
                </a:ln>
                <a:solidFill>
                  <a:srgbClr val="2F73AA"/>
                </a:solidFill>
                <a:effectLst/>
                <a:latin typeface="Century Gothic" panose="020B0502020202020204" pitchFamily="34" charset="0"/>
              </a:rPr>
              <a:t>Experiment with coiling/ joining.  Explore pattern &amp; relief</a:t>
            </a:r>
            <a:r>
              <a:rPr lang="en-GB" sz="700" kern="1400" dirty="0">
                <a:solidFill>
                  <a:srgbClr val="2F73AA"/>
                </a:solidFill>
                <a:latin typeface="Calibri" panose="020F0502020204030204" pitchFamily="34" charset="0"/>
              </a:rPr>
              <a:t>. </a:t>
            </a:r>
            <a:r>
              <a:rPr lang="en-GB" sz="700" kern="1400" dirty="0">
                <a:ln>
                  <a:noFill/>
                </a:ln>
                <a:solidFill>
                  <a:srgbClr val="2F73AA"/>
                </a:solidFill>
                <a:effectLst/>
                <a:latin typeface="Century Gothic" panose="020B0502020202020204" pitchFamily="34" charset="0"/>
              </a:rPr>
              <a:t>Create/ describe pieces inspired by </a:t>
            </a:r>
            <a:r>
              <a:rPr lang="en-GB" sz="700" kern="1400" dirty="0">
                <a:solidFill>
                  <a:srgbClr val="2F73AA"/>
                </a:solidFill>
                <a:latin typeface="Century Gothic" panose="020B0502020202020204" pitchFamily="34" charset="0"/>
              </a:rPr>
              <a:t>clay artists.</a:t>
            </a:r>
            <a:endParaRPr lang="en-GB" sz="700" kern="1400" dirty="0">
              <a:ln>
                <a:noFill/>
              </a:ln>
              <a:solidFill>
                <a:srgbClr val="2F73AA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DBE48151-A8BF-426F-B4DD-6172E211877D}"/>
              </a:ext>
            </a:extLst>
          </p:cNvPr>
          <p:cNvSpPr txBox="1"/>
          <p:nvPr/>
        </p:nvSpPr>
        <p:spPr>
          <a:xfrm>
            <a:off x="5689656" y="5652415"/>
            <a:ext cx="2250525" cy="61427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5CA269"/>
                </a:solidFill>
                <a:latin typeface="Century Gothic"/>
                <a:cs typeface="Calibri"/>
              </a:rPr>
              <a:t>4.2. Sculpting</a:t>
            </a:r>
            <a:r>
              <a:rPr lang="en-US" sz="800" dirty="0">
                <a:solidFill>
                  <a:srgbClr val="5CA269"/>
                </a:solidFill>
                <a:latin typeface="Century Gothic"/>
                <a:cs typeface="Calibri"/>
              </a:rPr>
              <a:t>-  </a:t>
            </a:r>
            <a:r>
              <a:rPr lang="en-GB" sz="700" kern="1400" dirty="0">
                <a:ln>
                  <a:noFill/>
                </a:ln>
                <a:solidFill>
                  <a:srgbClr val="5CA269"/>
                </a:solidFill>
                <a:effectLst/>
                <a:latin typeface="Century Gothic" panose="020B0502020202020204" pitchFamily="34" charset="0"/>
              </a:rPr>
              <a:t>Experiment with starting points.                Use ‘score and slip’ to create strong bonds. Explore effectiveness of techniques of famous sculptors to inform ideas.</a:t>
            </a:r>
            <a:endParaRPr lang="en-GB" sz="800" kern="1400" dirty="0">
              <a:ln>
                <a:noFill/>
              </a:ln>
              <a:solidFill>
                <a:srgbClr val="5CA269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62BAAC04-7053-48E2-AE51-A28AB06824D1}"/>
              </a:ext>
            </a:extLst>
          </p:cNvPr>
          <p:cNvSpPr txBox="1"/>
          <p:nvPr/>
        </p:nvSpPr>
        <p:spPr>
          <a:xfrm>
            <a:off x="7012841" y="4729747"/>
            <a:ext cx="2332346" cy="4860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800" b="1" dirty="0">
                <a:solidFill>
                  <a:srgbClr val="5CA269"/>
                </a:solidFill>
                <a:latin typeface="Century Gothic"/>
                <a:cs typeface="Calibri"/>
              </a:rPr>
              <a:t>4.1. Drawing- </a:t>
            </a:r>
            <a:r>
              <a:rPr lang="en-GB" sz="700" kern="1400" dirty="0">
                <a:ln>
                  <a:noFill/>
                </a:ln>
                <a:solidFill>
                  <a:srgbClr val="5CA269"/>
                </a:solidFill>
                <a:effectLst/>
                <a:latin typeface="Century Gothic" panose="020B0502020202020204" pitchFamily="34" charset="0"/>
              </a:rPr>
              <a:t>Experiment with scale .  Hatching/cross-hatching.  Select pencil grades for purpose</a:t>
            </a:r>
            <a:endParaRPr lang="en-GB" sz="800" kern="1400" dirty="0">
              <a:ln>
                <a:noFill/>
              </a:ln>
              <a:solidFill>
                <a:srgbClr val="5CA269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D808EAB0-31B9-4DF3-925A-4CC7BF3C4F84}"/>
              </a:ext>
            </a:extLst>
          </p:cNvPr>
          <p:cNvSpPr txBox="1"/>
          <p:nvPr/>
        </p:nvSpPr>
        <p:spPr>
          <a:xfrm>
            <a:off x="4513762" y="4746292"/>
            <a:ext cx="2039091" cy="3579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800" b="1" dirty="0">
                <a:solidFill>
                  <a:srgbClr val="5CA269"/>
                </a:solidFill>
                <a:latin typeface="Century Gothic"/>
                <a:cs typeface="Calibri"/>
              </a:rPr>
              <a:t>4.3. Collage -</a:t>
            </a:r>
            <a:r>
              <a:rPr lang="en-US" sz="800" dirty="0">
                <a:solidFill>
                  <a:srgbClr val="5CA269"/>
                </a:solidFill>
                <a:latin typeface="Century Gothic"/>
                <a:cs typeface="Calibri"/>
              </a:rPr>
              <a:t> </a:t>
            </a:r>
            <a:r>
              <a:rPr lang="en-GB" sz="700" kern="1400" dirty="0">
                <a:ln>
                  <a:noFill/>
                </a:ln>
                <a:solidFill>
                  <a:srgbClr val="5CA269"/>
                </a:solidFill>
                <a:effectLst/>
                <a:latin typeface="Century Gothic" panose="020B0502020202020204" pitchFamily="34" charset="0"/>
              </a:rPr>
              <a:t>Create mixed media collage pieces built up in layers. </a:t>
            </a:r>
            <a:endParaRPr lang="en-GB" sz="700" kern="1400" dirty="0">
              <a:ln>
                <a:noFill/>
              </a:ln>
              <a:solidFill>
                <a:srgbClr val="5CA269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3A21DE6E-E1D2-475B-AB7C-F9B24CE5B9F2}"/>
              </a:ext>
            </a:extLst>
          </p:cNvPr>
          <p:cNvSpPr txBox="1"/>
          <p:nvPr/>
        </p:nvSpPr>
        <p:spPr>
          <a:xfrm>
            <a:off x="4653649" y="7227278"/>
            <a:ext cx="2710042" cy="46775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700" b="1" dirty="0">
                <a:solidFill>
                  <a:srgbClr val="2F73AA"/>
                </a:solidFill>
                <a:latin typeface="Century Gothic"/>
                <a:cs typeface="Calibri"/>
              </a:rPr>
              <a:t>3.4. Collage – </a:t>
            </a:r>
            <a:r>
              <a:rPr lang="en-US" sz="700" dirty="0">
                <a:solidFill>
                  <a:srgbClr val="2F73AA"/>
                </a:solidFill>
                <a:latin typeface="Century Gothic"/>
                <a:cs typeface="Calibri"/>
              </a:rPr>
              <a:t>develop mixed media collage techniques, exploring and incorporating the use of heavily textured areas and inclusion of fabrics.</a:t>
            </a:r>
            <a:endParaRPr lang="en-GB" sz="600" kern="1400" dirty="0">
              <a:ln>
                <a:noFill/>
              </a:ln>
              <a:solidFill>
                <a:srgbClr val="2F73AA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3F28BF1-6796-DF74-729B-0D23AAC2D561}"/>
              </a:ext>
            </a:extLst>
          </p:cNvPr>
          <p:cNvSpPr txBox="1"/>
          <p:nvPr/>
        </p:nvSpPr>
        <p:spPr>
          <a:xfrm>
            <a:off x="1959856" y="7849286"/>
            <a:ext cx="2586249" cy="4860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800" b="1" dirty="0">
                <a:solidFill>
                  <a:srgbClr val="5CA269"/>
                </a:solidFill>
                <a:latin typeface="Century Gothic"/>
                <a:cs typeface="Calibri"/>
              </a:rPr>
              <a:t>2.5. Sculpture - </a:t>
            </a:r>
            <a:r>
              <a:rPr lang="en-GB" sz="700" kern="1400" dirty="0">
                <a:ln>
                  <a:noFill/>
                </a:ln>
                <a:solidFill>
                  <a:srgbClr val="5CA269"/>
                </a:solidFill>
                <a:effectLst/>
                <a:latin typeface="Century Gothic" panose="020B0502020202020204" pitchFamily="34" charset="0"/>
              </a:rPr>
              <a:t>Experiment with tools/ hands to create shape, pattern &amp; relief.  Observe work of famous sculptors &amp; explore techniques to recreate style </a:t>
            </a:r>
            <a:r>
              <a:rPr lang="en-GB" sz="700" kern="1400" dirty="0">
                <a:ln>
                  <a:noFill/>
                </a:ln>
                <a:solidFill>
                  <a:srgbClr val="5CA269"/>
                </a:solidFill>
                <a:effectLst/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FB170243-ADAF-44DC-E9C9-94E447C9E615}"/>
              </a:ext>
            </a:extLst>
          </p:cNvPr>
          <p:cNvSpPr txBox="1"/>
          <p:nvPr/>
        </p:nvSpPr>
        <p:spPr>
          <a:xfrm>
            <a:off x="2991365" y="5707268"/>
            <a:ext cx="2044619" cy="61427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5CA269"/>
                </a:solidFill>
                <a:latin typeface="Century Gothic"/>
                <a:cs typeface="Calibri"/>
              </a:rPr>
              <a:t>4.4. Painting- </a:t>
            </a:r>
            <a:r>
              <a:rPr lang="en-GB" sz="700" kern="1400" dirty="0">
                <a:ln>
                  <a:noFill/>
                </a:ln>
                <a:solidFill>
                  <a:srgbClr val="5CA269"/>
                </a:solidFill>
                <a:effectLst/>
                <a:latin typeface="Century Gothic" panose="020B0502020202020204" pitchFamily="34" charset="0"/>
              </a:rPr>
              <a:t>Complementary/ contrasting colours.  Selecting techniques &amp; equipment.  Experiment with effects created using complementary colours.</a:t>
            </a:r>
            <a:endParaRPr lang="en-GB" sz="700" kern="1400" dirty="0">
              <a:ln>
                <a:noFill/>
              </a:ln>
              <a:solidFill>
                <a:srgbClr val="5CA269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03895E0A-E071-8FC0-565E-1B3D8C231E50}"/>
              </a:ext>
            </a:extLst>
          </p:cNvPr>
          <p:cNvSpPr txBox="1"/>
          <p:nvPr/>
        </p:nvSpPr>
        <p:spPr>
          <a:xfrm>
            <a:off x="1862146" y="4745327"/>
            <a:ext cx="2142136" cy="4860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800" b="1" dirty="0">
                <a:solidFill>
                  <a:srgbClr val="5CA269"/>
                </a:solidFill>
                <a:latin typeface="Century Gothic"/>
                <a:cs typeface="Calibri"/>
              </a:rPr>
              <a:t>4.5. Printing – </a:t>
            </a:r>
            <a:r>
              <a:rPr lang="en-GB" sz="700" kern="1400" dirty="0">
                <a:ln>
                  <a:noFill/>
                </a:ln>
                <a:solidFill>
                  <a:srgbClr val="5CA269"/>
                </a:solidFill>
                <a:effectLst/>
                <a:latin typeface="Century Gothic" panose="020B0502020202020204" pitchFamily="34" charset="0"/>
              </a:rPr>
              <a:t>exploring the collagraph technique. Develop use of texture to create designs and effects of varying pressure.</a:t>
            </a:r>
            <a:endParaRPr lang="en-GB" sz="700" kern="1400" dirty="0">
              <a:ln>
                <a:noFill/>
              </a:ln>
              <a:solidFill>
                <a:srgbClr val="5CA269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C37A9ABF-0D40-9860-CF35-267F0D9ADCB8}"/>
              </a:ext>
            </a:extLst>
          </p:cNvPr>
          <p:cNvSpPr txBox="1"/>
          <p:nvPr/>
        </p:nvSpPr>
        <p:spPr>
          <a:xfrm>
            <a:off x="5794790" y="3229041"/>
            <a:ext cx="1945041" cy="44627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800" b="1" dirty="0">
                <a:solidFill>
                  <a:srgbClr val="2F73AA"/>
                </a:solidFill>
                <a:latin typeface="Century Gothic"/>
                <a:cs typeface="Calibri"/>
              </a:rPr>
              <a:t>5.5. Printing– </a:t>
            </a:r>
            <a:r>
              <a:rPr lang="en-US" sz="800" dirty="0">
                <a:solidFill>
                  <a:srgbClr val="2F73AA"/>
                </a:solidFill>
                <a:latin typeface="Century Gothic"/>
                <a:cs typeface="Calibri"/>
              </a:rPr>
              <a:t>Explore more printing techniques. D</a:t>
            </a:r>
            <a:r>
              <a:rPr lang="en-GB" sz="700" kern="1400" dirty="0" err="1">
                <a:ln>
                  <a:noFill/>
                </a:ln>
                <a:solidFill>
                  <a:srgbClr val="2F73AA"/>
                </a:solidFill>
                <a:effectLst/>
                <a:latin typeface="Century Gothic" panose="020B0502020202020204" pitchFamily="34" charset="0"/>
              </a:rPr>
              <a:t>evelop</a:t>
            </a:r>
            <a:r>
              <a:rPr lang="en-GB" sz="700" kern="1400" dirty="0">
                <a:ln>
                  <a:noFill/>
                </a:ln>
                <a:solidFill>
                  <a:srgbClr val="2F73AA"/>
                </a:solidFill>
                <a:effectLst/>
                <a:latin typeface="Century Gothic" panose="020B0502020202020204" pitchFamily="34" charset="0"/>
              </a:rPr>
              <a:t>/use linocut techniques to produce art prints.</a:t>
            </a:r>
            <a:endParaRPr lang="en-GB" sz="700" kern="1400" dirty="0">
              <a:ln>
                <a:noFill/>
              </a:ln>
              <a:solidFill>
                <a:srgbClr val="2F73AA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981CCEB4-0FD0-5F5F-03F1-3EE8BECE9339}"/>
              </a:ext>
            </a:extLst>
          </p:cNvPr>
          <p:cNvSpPr txBox="1"/>
          <p:nvPr/>
        </p:nvSpPr>
        <p:spPr>
          <a:xfrm>
            <a:off x="4708172" y="4102731"/>
            <a:ext cx="2604323" cy="4860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800" b="1" dirty="0">
                <a:solidFill>
                  <a:srgbClr val="2F73AA"/>
                </a:solidFill>
                <a:latin typeface="Century Gothic"/>
                <a:cs typeface="Calibri"/>
              </a:rPr>
              <a:t>5.4. Sculpture- </a:t>
            </a:r>
            <a:r>
              <a:rPr lang="en-GB" sz="700" kern="1400" dirty="0">
                <a:ln>
                  <a:noFill/>
                </a:ln>
                <a:solidFill>
                  <a:srgbClr val="2F73AA"/>
                </a:solidFill>
                <a:effectLst/>
                <a:latin typeface="Century Gothic" panose="020B0502020202020204" pitchFamily="34" charset="0"/>
              </a:rPr>
              <a:t>Explore/ build Mod-roc forms. Observe similarities/ differences with clay. Explore famous sculptors. Design/create &amp; evaluate own piece</a:t>
            </a:r>
            <a:endParaRPr lang="en-GB" sz="700" kern="1400" dirty="0">
              <a:ln>
                <a:noFill/>
              </a:ln>
              <a:solidFill>
                <a:srgbClr val="2F73AA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E4877B21-735D-7CAF-A8C0-58B4C68286F2}"/>
              </a:ext>
            </a:extLst>
          </p:cNvPr>
          <p:cNvSpPr txBox="1"/>
          <p:nvPr/>
        </p:nvSpPr>
        <p:spPr>
          <a:xfrm>
            <a:off x="5668098" y="2495822"/>
            <a:ext cx="1847759" cy="5044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800" b="1" dirty="0">
                <a:solidFill>
                  <a:srgbClr val="5CA269"/>
                </a:solidFill>
                <a:latin typeface="Century Gothic" panose="020B0502020202020204" pitchFamily="34" charset="0"/>
                <a:cs typeface="Calibri"/>
              </a:rPr>
              <a:t>6.2. Collage </a:t>
            </a:r>
            <a:r>
              <a:rPr lang="en-US" sz="800" dirty="0">
                <a:solidFill>
                  <a:srgbClr val="5CA269"/>
                </a:solidFill>
                <a:latin typeface="Century Gothic" panose="020B0502020202020204" pitchFamily="34" charset="0"/>
                <a:cs typeface="Calibri"/>
              </a:rPr>
              <a:t>– Explore photomontage artworks. </a:t>
            </a:r>
            <a:r>
              <a:rPr lang="en-GB" sz="700" kern="1400" dirty="0">
                <a:solidFill>
                  <a:srgbClr val="5CA269"/>
                </a:solidFill>
                <a:latin typeface="Century Gothic" panose="020B0502020202020204" pitchFamily="34" charset="0"/>
                <a:cs typeface="Calibri"/>
              </a:rPr>
              <a:t>Experiment with different techniques.</a:t>
            </a:r>
            <a:endParaRPr lang="en-GB" sz="800" kern="1400" dirty="0">
              <a:ln>
                <a:noFill/>
              </a:ln>
              <a:solidFill>
                <a:srgbClr val="5CA269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82372740-C70A-0514-203D-BDB096E21BCB}"/>
              </a:ext>
            </a:extLst>
          </p:cNvPr>
          <p:cNvSpPr txBox="1"/>
          <p:nvPr/>
        </p:nvSpPr>
        <p:spPr>
          <a:xfrm>
            <a:off x="2269656" y="2549817"/>
            <a:ext cx="2622908" cy="61427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800" b="1" dirty="0">
                <a:solidFill>
                  <a:srgbClr val="5CA269"/>
                </a:solidFill>
                <a:latin typeface="Century Gothic"/>
                <a:cs typeface="Calibri"/>
              </a:rPr>
              <a:t>6.4. Sculpture- </a:t>
            </a:r>
            <a:r>
              <a:rPr lang="en-GB" sz="700" kern="1400" dirty="0">
                <a:ln>
                  <a:noFill/>
                </a:ln>
                <a:solidFill>
                  <a:srgbClr val="5CA269"/>
                </a:solidFill>
                <a:effectLst/>
                <a:latin typeface="Century Gothic" panose="020B0502020202020204" pitchFamily="34" charset="0"/>
              </a:rPr>
              <a:t>Compare clay &amp; Mod-roc ( prior learning). Design/create a piece which follows a design. Develop further moulding and sculpting techniques.  Share design ideas, edit according to feedback</a:t>
            </a:r>
            <a:r>
              <a:rPr lang="en-GB" sz="700" kern="1400" dirty="0">
                <a:solidFill>
                  <a:srgbClr val="5CA269"/>
                </a:solidFill>
                <a:latin typeface="Calibri" panose="020F0502020204030204" pitchFamily="34" charset="0"/>
              </a:rPr>
              <a:t>.  </a:t>
            </a:r>
            <a:endParaRPr lang="en-GB" sz="700" kern="1400" dirty="0">
              <a:ln>
                <a:noFill/>
              </a:ln>
              <a:solidFill>
                <a:srgbClr val="5CA269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9864E1C8-02F1-CB6E-F8A4-392A1A42BC55}"/>
              </a:ext>
            </a:extLst>
          </p:cNvPr>
          <p:cNvSpPr txBox="1"/>
          <p:nvPr/>
        </p:nvSpPr>
        <p:spPr>
          <a:xfrm>
            <a:off x="1859871" y="1559709"/>
            <a:ext cx="1904448" cy="52148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800" b="1" dirty="0">
                <a:solidFill>
                  <a:srgbClr val="5CA269"/>
                </a:solidFill>
                <a:latin typeface="Century Gothic"/>
                <a:cs typeface="Calibri"/>
              </a:rPr>
              <a:t>6.5. Digital – </a:t>
            </a:r>
            <a:r>
              <a:rPr lang="en-US" sz="800" dirty="0">
                <a:solidFill>
                  <a:srgbClr val="5CA269"/>
                </a:solidFill>
                <a:latin typeface="Century Gothic"/>
                <a:cs typeface="Calibri"/>
              </a:rPr>
              <a:t>explore the work of screen print artists. Experiment with screen print techniques.</a:t>
            </a:r>
            <a:endParaRPr lang="en-GB" sz="700" kern="1400" dirty="0">
              <a:ln>
                <a:noFill/>
              </a:ln>
              <a:solidFill>
                <a:srgbClr val="5CA269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98E03E-F6E4-5248-81BA-4CA818D9D766}"/>
              </a:ext>
            </a:extLst>
          </p:cNvPr>
          <p:cNvSpPr txBox="1"/>
          <p:nvPr/>
        </p:nvSpPr>
        <p:spPr>
          <a:xfrm>
            <a:off x="450698" y="11864628"/>
            <a:ext cx="119281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800" b="1" dirty="0">
                <a:solidFill>
                  <a:srgbClr val="5CA269"/>
                </a:solidFill>
                <a:latin typeface="Century Gothic" panose="020B0502020202020204" pitchFamily="34" charset="0"/>
                <a:cs typeface="Calibri"/>
              </a:rPr>
              <a:t>F</a:t>
            </a:r>
            <a:r>
              <a:rPr lang="en-US" sz="700" b="1" dirty="0">
                <a:solidFill>
                  <a:srgbClr val="5CA269"/>
                </a:solidFill>
                <a:latin typeface="Century Gothic" panose="020B0502020202020204" pitchFamily="34" charset="0"/>
                <a:cs typeface="Calibri"/>
              </a:rPr>
              <a:t>.6. Painting</a:t>
            </a:r>
            <a:r>
              <a:rPr lang="en-US" sz="700" dirty="0">
                <a:solidFill>
                  <a:srgbClr val="5CA269"/>
                </a:solidFill>
                <a:latin typeface="Century Gothic" panose="020B0502020202020204" pitchFamily="34" charset="0"/>
                <a:cs typeface="Calibri"/>
              </a:rPr>
              <a:t>- Explore the use of </a:t>
            </a:r>
            <a:r>
              <a:rPr lang="en-US" sz="700" dirty="0" err="1">
                <a:solidFill>
                  <a:srgbClr val="5CA269"/>
                </a:solidFill>
                <a:latin typeface="Century Gothic" panose="020B0502020202020204" pitchFamily="34" charset="0"/>
                <a:cs typeface="Calibri"/>
              </a:rPr>
              <a:t>colour</a:t>
            </a:r>
            <a:r>
              <a:rPr lang="en-US" sz="700" dirty="0">
                <a:solidFill>
                  <a:srgbClr val="5CA269"/>
                </a:solidFill>
                <a:latin typeface="Century Gothic" panose="020B0502020202020204" pitchFamily="34" charset="0"/>
                <a:cs typeface="Calibri"/>
              </a:rPr>
              <a:t> to represent what is seen. Apply paint in different ways.</a:t>
            </a:r>
            <a:endParaRPr lang="en-US" sz="800" dirty="0">
              <a:solidFill>
                <a:srgbClr val="5CA269"/>
              </a:solidFill>
              <a:latin typeface="Century Gothic" panose="020B0502020202020204" pitchFamily="34" charset="0"/>
              <a:cs typeface="Calibri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234E0C9-9F99-E789-07B2-55FDE5B1E2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3348212">
            <a:off x="615387" y="1451712"/>
            <a:ext cx="748271" cy="723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802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CB932E66436A40AED4868934FE9D05" ma:contentTypeVersion="18" ma:contentTypeDescription="Create a new document." ma:contentTypeScope="" ma:versionID="28697d4883bc5597c18f6a9078b17889">
  <xsd:schema xmlns:xsd="http://www.w3.org/2001/XMLSchema" xmlns:xs="http://www.w3.org/2001/XMLSchema" xmlns:p="http://schemas.microsoft.com/office/2006/metadata/properties" xmlns:ns2="7ff38da4-63f4-4e19-93e4-750d1984f777" xmlns:ns3="cc19baba-aee8-45db-968f-5217c90a7621" targetNamespace="http://schemas.microsoft.com/office/2006/metadata/properties" ma:root="true" ma:fieldsID="fe21f635c8096c79c10f1f63a9c1d0f9" ns2:_="" ns3:_="">
    <xsd:import namespace="7ff38da4-63f4-4e19-93e4-750d1984f777"/>
    <xsd:import namespace="cc19baba-aee8-45db-968f-5217c90a76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38da4-63f4-4e19-93e4-750d1984f7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01b41c7-8b51-4c39-ac59-dd21da9e677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9baba-aee8-45db-968f-5217c90a762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7ecb430-5115-487a-8106-d3a349a4d973}" ma:internalName="TaxCatchAll" ma:showField="CatchAllData" ma:web="cc19baba-aee8-45db-968f-5217c90a76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19baba-aee8-45db-968f-5217c90a7621" xsi:nil="true"/>
    <lcf76f155ced4ddcb4097134ff3c332f xmlns="7ff38da4-63f4-4e19-93e4-750d1984f777">
      <Terms xmlns="http://schemas.microsoft.com/office/infopath/2007/PartnerControls"/>
    </lcf76f155ced4ddcb4097134ff3c332f>
    <SharedWithUsers xmlns="cc19baba-aee8-45db-968f-5217c90a7621">
      <UserInfo>
        <DisplayName>Cheryll Lawrence</DisplayName>
        <AccountId>35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ACCA732-825D-4754-9659-AD798633AF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f38da4-63f4-4e19-93e4-750d1984f777"/>
    <ds:schemaRef ds:uri="cc19baba-aee8-45db-968f-5217c90a76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D8EC8A-8EB0-496E-8134-2AD27445F05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D3DE51-017C-4FCA-8B80-C592E2AD0F68}">
  <ds:schemaRefs>
    <ds:schemaRef ds:uri="cc19baba-aee8-45db-968f-5217c90a7621"/>
    <ds:schemaRef ds:uri="http://www.w3.org/XML/1998/namespace"/>
    <ds:schemaRef ds:uri="http://schemas.openxmlformats.org/package/2006/metadata/core-properties"/>
    <ds:schemaRef ds:uri="7ff38da4-63f4-4e19-93e4-750d1984f777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</TotalTime>
  <Words>787</Words>
  <Application>Microsoft Office PowerPoint</Application>
  <PresentationFormat>A3 Paper (297x420 mm)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>OSWBA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LGreen</dc:creator>
  <cp:lastModifiedBy>Andrea Donnelly</cp:lastModifiedBy>
  <cp:revision>221</cp:revision>
  <cp:lastPrinted>2019-10-16T13:18:42Z</cp:lastPrinted>
  <dcterms:created xsi:type="dcterms:W3CDTF">2019-10-14T09:44:49Z</dcterms:created>
  <dcterms:modified xsi:type="dcterms:W3CDTF">2024-02-19T16:43:18Z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0x0101004DCB932E66436A40AED4868934FE9D05</vt:lpwstr>
  </property>
  <property fmtid="{D5CDD505-2E9C-101B-9397-08002B2CF9AE}" pid="3" name="Order">
    <vt:r8>1100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MediaServiceImageTags">
    <vt:lpwstr/>
  </property>
</Properties>
</file>